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76" r:id="rId2"/>
    <p:sldId id="618" r:id="rId3"/>
    <p:sldId id="261" r:id="rId4"/>
    <p:sldId id="262" r:id="rId5"/>
    <p:sldId id="263" r:id="rId6"/>
    <p:sldId id="341" r:id="rId7"/>
    <p:sldId id="324" r:id="rId8"/>
    <p:sldId id="617" r:id="rId9"/>
    <p:sldId id="342" r:id="rId10"/>
    <p:sldId id="343" r:id="rId11"/>
    <p:sldId id="344" r:id="rId12"/>
    <p:sldId id="348" r:id="rId13"/>
    <p:sldId id="616" r:id="rId14"/>
    <p:sldId id="612" r:id="rId15"/>
    <p:sldId id="613" r:id="rId16"/>
    <p:sldId id="321" r:id="rId17"/>
    <p:sldId id="351"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EF0"/>
    <a:srgbClr val="D1DCD5"/>
    <a:srgbClr val="275836"/>
    <a:srgbClr val="42145F"/>
    <a:srgbClr val="1542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80095" autoAdjust="0"/>
  </p:normalViewPr>
  <p:slideViewPr>
    <p:cSldViewPr snapToGrid="0" snapToObjects="1">
      <p:cViewPr varScale="1">
        <p:scale>
          <a:sx n="91" d="100"/>
          <a:sy n="91" d="100"/>
        </p:scale>
        <p:origin x="696" y="56"/>
      </p:cViewPr>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145" d="100"/>
          <a:sy n="145" d="100"/>
        </p:scale>
        <p:origin x="591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705B83-DA92-6989-7A37-A506A6C3DD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7F145892-2EE6-9150-07CD-D8853E7C53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EFB48C-7DF7-9941-BF63-DA5AF7B33C9C}" type="datetimeFigureOut">
              <a:rPr lang="nl-NL" smtClean="0"/>
              <a:t>29-5-2024</a:t>
            </a:fld>
            <a:endParaRPr lang="nl-NL"/>
          </a:p>
        </p:txBody>
      </p:sp>
      <p:sp>
        <p:nvSpPr>
          <p:cNvPr id="4" name="Tijdelijke aanduiding voor voettekst 3">
            <a:extLst>
              <a:ext uri="{FF2B5EF4-FFF2-40B4-BE49-F238E27FC236}">
                <a16:creationId xmlns:a16="http://schemas.microsoft.com/office/drawing/2014/main" id="{BE1FED9E-455F-A01F-6056-EEE82D22B6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9E22A2BE-7350-8CBA-B7B7-76E4FEA665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3A2280-95E2-0040-BE67-74BE36A5477B}" type="slidenum">
              <a:rPr lang="nl-NL" smtClean="0"/>
              <a:t>‹nr.›</a:t>
            </a:fld>
            <a:endParaRPr lang="nl-NL"/>
          </a:p>
        </p:txBody>
      </p:sp>
    </p:spTree>
    <p:extLst>
      <p:ext uri="{BB962C8B-B14F-4D97-AF65-F5344CB8AC3E}">
        <p14:creationId xmlns:p14="http://schemas.microsoft.com/office/powerpoint/2010/main" val="388967894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9C92A-97B3-384E-8A28-B5DE6840356F}" type="datetimeFigureOut">
              <a:rPr lang="nl-NL" smtClean="0"/>
              <a:t>29-5-2024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7730C-7A79-8E4A-9CAD-C4E1EE7FAC87}" type="slidenum">
              <a:rPr lang="nl-NL" smtClean="0"/>
              <a:t>‹nr.›</a:t>
            </a:fld>
            <a:endParaRPr lang="nl-NL"/>
          </a:p>
        </p:txBody>
      </p:sp>
    </p:spTree>
    <p:extLst>
      <p:ext uri="{BB962C8B-B14F-4D97-AF65-F5344CB8AC3E}">
        <p14:creationId xmlns:p14="http://schemas.microsoft.com/office/powerpoint/2010/main" val="2404639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entimeter.com/app/presentation/al3xqo3q5csaub9iksf3yuc5n4fav78q/e3s4ep9vpn1w/edi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asterplanbasisvaardigheden.nl/aan-de-slag-met-de-basisvaardigheden/interventiekaart-basisvaardighede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Verdana" panose="020B060403050404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Verdana" panose="020B0604030504040204" pitchFamily="34" charset="0"/>
                <a:ea typeface="Calibri" panose="020F0502020204030204" pitchFamily="34" charset="0"/>
                <a:cs typeface="Calibri" panose="020F0502020204030204" pitchFamily="34" charset="0"/>
              </a:rPr>
              <a:t>De subsidie wordt verstrekt in het schooljaar 25-25 op de volgende twee momenten: najaar 2024 &amp; voorjaar 2025 en voor schooljaar 25-26, eenmalig in het najaar van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Verdana" panose="020B0604030504040204" pitchFamily="34" charset="0"/>
              <a:ea typeface="Calibri" panose="020F0502020204030204" pitchFamily="34" charset="0"/>
              <a:cs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AED77-702C-44E7-BC19-D33E6E97C8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845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Wilco</a:t>
            </a:r>
          </a:p>
        </p:txBody>
      </p:sp>
      <p:sp>
        <p:nvSpPr>
          <p:cNvPr id="4" name="Tijdelijke aanduiding voor dianummer 3"/>
          <p:cNvSpPr>
            <a:spLocks noGrp="1"/>
          </p:cNvSpPr>
          <p:nvPr>
            <p:ph type="sldNum" sz="quarter" idx="5"/>
          </p:nvPr>
        </p:nvSpPr>
        <p:spPr/>
        <p:txBody>
          <a:bodyPr/>
          <a:lstStyle/>
          <a:p>
            <a:fld id="{4C67730C-7A79-8E4A-9CAD-C4E1EE7FAC87}" type="slidenum">
              <a:rPr lang="nl-NL" smtClean="0"/>
              <a:t>14</a:t>
            </a:fld>
            <a:endParaRPr lang="nl-NL"/>
          </a:p>
        </p:txBody>
      </p:sp>
    </p:spTree>
    <p:extLst>
      <p:ext uri="{BB962C8B-B14F-4D97-AF65-F5344CB8AC3E}">
        <p14:creationId xmlns:p14="http://schemas.microsoft.com/office/powerpoint/2010/main" val="1613779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Wilco</a:t>
            </a:r>
          </a:p>
          <a:p>
            <a:endParaRPr lang="nl-NL" dirty="0"/>
          </a:p>
          <a:p>
            <a:r>
              <a:rPr lang="nl-NL" dirty="0"/>
              <a:t>Eventueel, afhankelijk van grootte van de groep. </a:t>
            </a:r>
          </a:p>
          <a:p>
            <a:endParaRPr lang="nl-NL" dirty="0">
              <a:hlinkClick r:id="rId3"/>
            </a:endParaRPr>
          </a:p>
          <a:p>
            <a:r>
              <a:rPr lang="nl-NL" dirty="0">
                <a:hlinkClick r:id="rId3"/>
              </a:rPr>
              <a:t>Masterplan Basisvaardigheden - Panamaconferentie 2024 - </a:t>
            </a:r>
            <a:r>
              <a:rPr lang="nl-NL" dirty="0" err="1">
                <a:hlinkClick r:id="rId3"/>
              </a:rPr>
              <a:t>Mentimeter</a:t>
            </a:r>
            <a:endParaRPr lang="nl-NL" dirty="0"/>
          </a:p>
        </p:txBody>
      </p:sp>
      <p:sp>
        <p:nvSpPr>
          <p:cNvPr id="4" name="Tijdelijke aanduiding voor dianummer 3"/>
          <p:cNvSpPr>
            <a:spLocks noGrp="1"/>
          </p:cNvSpPr>
          <p:nvPr>
            <p:ph type="sldNum" sz="quarter" idx="5"/>
          </p:nvPr>
        </p:nvSpPr>
        <p:spPr/>
        <p:txBody>
          <a:bodyPr/>
          <a:lstStyle/>
          <a:p>
            <a:fld id="{4C67730C-7A79-8E4A-9CAD-C4E1EE7FAC87}" type="slidenum">
              <a:rPr lang="nl-NL" smtClean="0"/>
              <a:t>15</a:t>
            </a:fld>
            <a:endParaRPr lang="nl-NL"/>
          </a:p>
        </p:txBody>
      </p:sp>
    </p:spTree>
    <p:extLst>
      <p:ext uri="{BB962C8B-B14F-4D97-AF65-F5344CB8AC3E}">
        <p14:creationId xmlns:p14="http://schemas.microsoft.com/office/powerpoint/2010/main" val="2544998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Martine?</a:t>
            </a:r>
          </a:p>
        </p:txBody>
      </p:sp>
      <p:sp>
        <p:nvSpPr>
          <p:cNvPr id="4" name="Tijdelijke aanduiding voor dianummer 3"/>
          <p:cNvSpPr>
            <a:spLocks noGrp="1"/>
          </p:cNvSpPr>
          <p:nvPr>
            <p:ph type="sldNum" sz="quarter" idx="5"/>
          </p:nvPr>
        </p:nvSpPr>
        <p:spPr/>
        <p:txBody>
          <a:bodyPr/>
          <a:lstStyle/>
          <a:p>
            <a:fld id="{4C67730C-7A79-8E4A-9CAD-C4E1EE7FAC87}" type="slidenum">
              <a:rPr lang="nl-NL" smtClean="0"/>
              <a:t>16</a:t>
            </a:fld>
            <a:endParaRPr lang="nl-NL"/>
          </a:p>
        </p:txBody>
      </p:sp>
    </p:spTree>
    <p:extLst>
      <p:ext uri="{BB962C8B-B14F-4D97-AF65-F5344CB8AC3E}">
        <p14:creationId xmlns:p14="http://schemas.microsoft.com/office/powerpoint/2010/main" val="1276293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dirty="0">
                <a:solidFill>
                  <a:srgbClr val="154273"/>
                </a:solidFill>
                <a:effectLst/>
                <a:latin typeface="Rijksoverheid Sans"/>
              </a:rPr>
              <a:t>Voorwaarden (achtergrond van de voorwaarden): </a:t>
            </a:r>
            <a:br>
              <a:rPr lang="nl-NL" sz="1200" b="0" i="0" dirty="0">
                <a:solidFill>
                  <a:srgbClr val="154273"/>
                </a:solidFill>
                <a:effectLst/>
                <a:latin typeface="Rijksoverheid Sans"/>
              </a:rPr>
            </a:br>
            <a:r>
              <a:rPr lang="nl-NL" sz="1200" b="0" i="0" dirty="0">
                <a:solidFill>
                  <a:srgbClr val="154273"/>
                </a:solidFill>
                <a:effectLst/>
                <a:latin typeface="Rijksoverheid Sans"/>
              </a:rPr>
              <a:t>1. indienen, binnen de gestelde termijnen op de juiste plaats.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dirty="0">
                <a:solidFill>
                  <a:srgbClr val="154273"/>
                </a:solidFill>
                <a:effectLst/>
                <a:latin typeface="Rijksoverheid Sans"/>
              </a:rPr>
              <a:t>2. De evidence-informed interventies zijn in ieder geval gericht op het versterken van de basisvaardigheden op het gebied van taal dan wel rekenen of wiskunde, of taal en rekenen of wiskunde en waar nodig ook op het versterken van de basisvaardigheden burgerschap en digitale geletterdheid. Waarbij uitgegaan wordt van </a:t>
            </a:r>
            <a:r>
              <a:rPr lang="nl-NL" sz="1200" b="0" i="0" dirty="0" err="1">
                <a:solidFill>
                  <a:srgbClr val="154273"/>
                </a:solidFill>
                <a:effectLst/>
                <a:latin typeface="Rijksoverheid Sans"/>
              </a:rPr>
              <a:t>evidenced-informed</a:t>
            </a:r>
            <a:r>
              <a:rPr lang="nl-NL" sz="1200" b="0" i="0" dirty="0">
                <a:solidFill>
                  <a:srgbClr val="154273"/>
                </a:solidFill>
                <a:effectLst/>
                <a:latin typeface="Rijksoverheid Sans"/>
              </a:rPr>
              <a:t> werken: d</a:t>
            </a:r>
            <a:r>
              <a:rPr lang="nl-NL" b="0" i="0" dirty="0">
                <a:solidFill>
                  <a:srgbClr val="154273"/>
                </a:solidFill>
                <a:effectLst/>
                <a:latin typeface="Rijksoverheid Sans"/>
              </a:rPr>
              <a:t>it zijn wetenschappelijk bewezen effectieve interventies, gecombineerd met praktijkkennis van de school over de specifieke schoolcontext. Scholen </a:t>
            </a:r>
            <a:r>
              <a:rPr lang="nl-NL" b="0" i="1" dirty="0">
                <a:solidFill>
                  <a:srgbClr val="154273"/>
                </a:solidFill>
                <a:effectLst/>
                <a:latin typeface="Rijksoverheid Sans"/>
              </a:rPr>
              <a:t>kunnen</a:t>
            </a:r>
            <a:r>
              <a:rPr lang="nl-NL" b="0" i="0" dirty="0">
                <a:solidFill>
                  <a:srgbClr val="154273"/>
                </a:solidFill>
                <a:effectLst/>
                <a:latin typeface="Rijksoverheid Sans"/>
              </a:rPr>
              <a:t> hiervoor gebruik maken van de interventiekaart basisvaardigheden. </a:t>
            </a:r>
            <a:endParaRPr lang="nl-NL" sz="1200" b="0" i="0" dirty="0">
              <a:solidFill>
                <a:srgbClr val="154273"/>
              </a:solidFill>
              <a:effectLst/>
              <a:latin typeface="Rijksoverheid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dirty="0">
                <a:solidFill>
                  <a:srgbClr val="154273"/>
                </a:solidFill>
                <a:effectLst/>
                <a:latin typeface="Rijksoverheid Sans"/>
                <a:ea typeface="Calibri" panose="020F0502020204030204" pitchFamily="34" charset="0"/>
                <a:cs typeface="Times New Roman" panose="02020603050405020304" pitchFamily="18" charset="0"/>
              </a:rPr>
              <a:t>3. </a:t>
            </a:r>
            <a:r>
              <a:rPr lang="nl-NL" sz="1200" b="0" i="0" dirty="0">
                <a:solidFill>
                  <a:srgbClr val="154273"/>
                </a:solidFill>
                <a:effectLst/>
                <a:latin typeface="Rijksoverheid Sans"/>
              </a:rPr>
              <a:t>tijdens de subsidieperiode per schooljaar de voortgang op in ieder geval de prestaties op het gebied van taal en rekenen of wiskunde gedurende de looptijd van de subsidie te monitoren, waarbij leerlingen die vier jaar of korter in Nederland zijn en om die reden de Nederlandse taal onvoldoende beheersen, niet in de monitoring hoeven te worden betrokken. Hierbij hoort ook een </a:t>
            </a:r>
            <a:r>
              <a:rPr lang="nl-NL" sz="1200" b="0" i="0" dirty="0" err="1">
                <a:solidFill>
                  <a:srgbClr val="154273"/>
                </a:solidFill>
                <a:effectLst/>
                <a:latin typeface="Rijksoverheid Sans"/>
              </a:rPr>
              <a:t>nul-meting</a:t>
            </a:r>
            <a:r>
              <a:rPr lang="nl-NL" sz="1200" b="0" i="0" dirty="0">
                <a:solidFill>
                  <a:srgbClr val="154273"/>
                </a:solidFill>
                <a:effectLst/>
                <a:latin typeface="Rijksoverheid Sans"/>
              </a:rPr>
              <a:t> vooraf.</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dirty="0">
                <a:solidFill>
                  <a:srgbClr val="154273"/>
                </a:solidFill>
                <a:effectLst/>
                <a:latin typeface="Rijksoverheid Sans"/>
              </a:rPr>
              <a:t>4. Er wordt verslag gedaan van de interventies (verantwoorden wat is gedaan met welk geld). Bijvoorbeeld in het jaarverslag.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dirty="0">
              <a:solidFill>
                <a:srgbClr val="154273"/>
              </a:solidFill>
              <a:effectLst/>
              <a:latin typeface="Rijksoverheid Sans"/>
              <a:ea typeface="Calibri" panose="020F0502020204030204" pitchFamily="34" charset="0"/>
              <a:cs typeface="Times New Roman" panose="02020603050405020304" pitchFamily="18" charset="0"/>
            </a:endParaRPr>
          </a:p>
          <a:p>
            <a:pPr marL="0" indent="0">
              <a:buNone/>
            </a:pPr>
            <a:r>
              <a:rPr lang="en-US" sz="1200" b="0" i="0" dirty="0" err="1">
                <a:effectLst/>
              </a:rPr>
              <a:t>Dit</a:t>
            </a:r>
            <a:r>
              <a:rPr lang="en-US" sz="1200" b="0" i="0" dirty="0">
                <a:effectLst/>
              </a:rPr>
              <a:t> </a:t>
            </a:r>
            <a:r>
              <a:rPr lang="en-US" sz="1200" b="0" i="0" dirty="0" err="1">
                <a:effectLst/>
              </a:rPr>
              <a:t>kan</a:t>
            </a:r>
            <a:r>
              <a:rPr lang="en-US" sz="1200" b="0" i="0" dirty="0">
                <a:effectLst/>
              </a:rPr>
              <a:t> met </a:t>
            </a:r>
            <a:r>
              <a:rPr lang="en-US" sz="1200" b="0" i="0" dirty="0" err="1">
                <a:effectLst/>
              </a:rPr>
              <a:t>effectief</a:t>
            </a:r>
            <a:r>
              <a:rPr lang="en-US" sz="1200" b="0" i="0" dirty="0">
                <a:effectLst/>
              </a:rPr>
              <a:t> </a:t>
            </a:r>
            <a:r>
              <a:rPr lang="en-US" sz="1200" b="0" i="0" dirty="0" err="1">
                <a:effectLst/>
              </a:rPr>
              <a:t>bewezen</a:t>
            </a:r>
            <a:r>
              <a:rPr lang="en-US" sz="1200" b="0" i="0" dirty="0">
                <a:effectLst/>
              </a:rPr>
              <a:t> </a:t>
            </a:r>
            <a:r>
              <a:rPr lang="en-US" sz="1200" b="0" i="0" dirty="0" err="1">
                <a:effectLst/>
              </a:rPr>
              <a:t>interventies</a:t>
            </a:r>
            <a:r>
              <a:rPr lang="en-US" sz="1200" b="0" i="0" dirty="0">
                <a:effectLst/>
              </a:rPr>
              <a:t> die in de </a:t>
            </a:r>
            <a:r>
              <a:rPr lang="en-US" sz="1200" b="0" i="0" dirty="0" err="1">
                <a:effectLst/>
                <a:hlinkClick r:id="rId3"/>
              </a:rPr>
              <a:t>interventiekaart</a:t>
            </a:r>
            <a:r>
              <a:rPr lang="en-US" sz="1200" b="0" i="0" dirty="0">
                <a:effectLst/>
              </a:rPr>
              <a:t> </a:t>
            </a:r>
            <a:r>
              <a:rPr lang="en-US" sz="1200" b="0" i="0" dirty="0" err="1">
                <a:effectLst/>
              </a:rPr>
              <a:t>staan</a:t>
            </a:r>
            <a:r>
              <a:rPr lang="en-US" sz="1200" b="0" i="0" dirty="0">
                <a:effectLst/>
              </a:rPr>
              <a:t>, of met </a:t>
            </a:r>
            <a:r>
              <a:rPr lang="en-US" sz="1200" b="0" i="0" dirty="0" err="1">
                <a:effectLst/>
              </a:rPr>
              <a:t>andere</a:t>
            </a:r>
            <a:r>
              <a:rPr lang="en-US" sz="1200" b="0" i="0" dirty="0">
                <a:effectLst/>
              </a:rPr>
              <a:t> </a:t>
            </a:r>
            <a:r>
              <a:rPr lang="en-US" sz="1200" b="0" i="0" dirty="0" err="1">
                <a:effectLst/>
              </a:rPr>
              <a:t>interventies</a:t>
            </a:r>
            <a:r>
              <a:rPr lang="en-US" sz="1200" b="0" i="0" dirty="0">
                <a:effectLst/>
              </a:rPr>
              <a:t> </a:t>
            </a:r>
            <a:r>
              <a:rPr lang="en-US" sz="1200" b="0" i="0" dirty="0" err="1">
                <a:effectLst/>
              </a:rPr>
              <a:t>waarvan</a:t>
            </a:r>
            <a:r>
              <a:rPr lang="en-US" sz="1200" b="0" i="0" dirty="0">
                <a:effectLst/>
              </a:rPr>
              <a:t> is </a:t>
            </a:r>
            <a:r>
              <a:rPr lang="en-US" sz="1200" b="0" i="0" dirty="0" err="1">
                <a:effectLst/>
              </a:rPr>
              <a:t>aangetoond</a:t>
            </a:r>
            <a:r>
              <a:rPr lang="en-US" sz="1200" b="0" i="0" dirty="0">
                <a:effectLst/>
              </a:rPr>
              <a:t> </a:t>
            </a:r>
            <a:r>
              <a:rPr lang="en-US" sz="1200" b="0" i="0" dirty="0" err="1">
                <a:effectLst/>
              </a:rPr>
              <a:t>dat</a:t>
            </a:r>
            <a:r>
              <a:rPr lang="en-US" sz="1200" b="0" i="0" dirty="0">
                <a:effectLst/>
              </a:rPr>
              <a:t> ze </a:t>
            </a:r>
            <a:r>
              <a:rPr lang="en-US" sz="1200" b="0" i="0" dirty="0" err="1">
                <a:effectLst/>
              </a:rPr>
              <a:t>bijdragen</a:t>
            </a:r>
            <a:r>
              <a:rPr lang="en-US" sz="1200" b="0" i="0" dirty="0">
                <a:effectLst/>
              </a:rPr>
              <a:t> </a:t>
            </a:r>
            <a:r>
              <a:rPr lang="en-US" sz="1200" b="0" i="0" dirty="0" err="1">
                <a:effectLst/>
              </a:rPr>
              <a:t>aan</a:t>
            </a:r>
            <a:r>
              <a:rPr lang="en-US" sz="1200" b="0" i="0" dirty="0">
                <a:effectLst/>
              </a:rPr>
              <a:t> de </a:t>
            </a:r>
            <a:r>
              <a:rPr lang="en-US" sz="1200" b="0" i="0" dirty="0" err="1">
                <a:effectLst/>
              </a:rPr>
              <a:t>verbetering</a:t>
            </a:r>
            <a:r>
              <a:rPr lang="en-US" sz="1200" b="0" i="0" dirty="0">
                <a:effectLst/>
              </a:rPr>
              <a:t> van de </a:t>
            </a:r>
            <a:r>
              <a:rPr lang="en-US" sz="1200" b="0" i="0" dirty="0" err="1">
                <a:effectLst/>
              </a:rPr>
              <a:t>basisvaardigheden</a:t>
            </a:r>
            <a:r>
              <a:rPr lang="en-US" sz="1200" b="0" i="0" dirty="0">
                <a:effectLst/>
              </a:rPr>
              <a:t>. </a:t>
            </a:r>
            <a:r>
              <a:rPr lang="en-US" sz="1200" b="0" i="0" dirty="0" err="1">
                <a:effectLst/>
              </a:rPr>
              <a:t>Bijvoorbeeld</a:t>
            </a:r>
            <a:r>
              <a:rPr lang="en-US" sz="1200" b="0" i="0" dirty="0">
                <a:effectLst/>
              </a:rPr>
              <a:t>:</a:t>
            </a:r>
          </a:p>
          <a:p>
            <a:pPr marL="285750" indent="-285750">
              <a:buFont typeface="Arial" panose="020B0604020202020204" pitchFamily="34" charset="0"/>
              <a:buChar char="•"/>
            </a:pPr>
            <a:r>
              <a:rPr lang="en-US" sz="1200" b="0" i="0" dirty="0" err="1">
                <a:effectLst/>
              </a:rPr>
              <a:t>Activiteiten</a:t>
            </a:r>
            <a:r>
              <a:rPr lang="en-US" sz="1200" b="0" i="0" dirty="0">
                <a:effectLst/>
              </a:rPr>
              <a:t> </a:t>
            </a:r>
            <a:r>
              <a:rPr lang="en-US" sz="1200" b="0" i="0" dirty="0" err="1">
                <a:effectLst/>
              </a:rPr>
              <a:t>gericht</a:t>
            </a:r>
            <a:r>
              <a:rPr lang="en-US" sz="1200" b="0" i="0" dirty="0">
                <a:effectLst/>
              </a:rPr>
              <a:t> op extra </a:t>
            </a:r>
            <a:r>
              <a:rPr lang="en-US" sz="1200" b="0" i="0" dirty="0" err="1">
                <a:effectLst/>
              </a:rPr>
              <a:t>instructie</a:t>
            </a:r>
            <a:r>
              <a:rPr lang="en-US" sz="1200" b="0" i="0" dirty="0">
                <a:effectLst/>
              </a:rPr>
              <a:t> </a:t>
            </a:r>
            <a:r>
              <a:rPr lang="en-US" sz="1200" b="0" i="0" dirty="0" err="1">
                <a:effectLst/>
              </a:rPr>
              <a:t>en</a:t>
            </a:r>
            <a:r>
              <a:rPr lang="en-US" sz="1200" b="0" i="0" dirty="0">
                <a:effectLst/>
              </a:rPr>
              <a:t> </a:t>
            </a:r>
            <a:r>
              <a:rPr lang="en-US" sz="1200" b="0" i="0" dirty="0" err="1">
                <a:effectLst/>
              </a:rPr>
              <a:t>onderwijstijd</a:t>
            </a:r>
            <a:r>
              <a:rPr lang="en-US" sz="1200" b="0" i="0" dirty="0">
                <a:effectLst/>
              </a:rPr>
              <a:t> </a:t>
            </a:r>
            <a:r>
              <a:rPr lang="en-US" sz="1200" b="0" i="0" dirty="0" err="1">
                <a:effectLst/>
              </a:rPr>
              <a:t>voor</a:t>
            </a:r>
            <a:r>
              <a:rPr lang="en-US" sz="1200" b="0" i="0" dirty="0">
                <a:effectLst/>
              </a:rPr>
              <a:t> </a:t>
            </a:r>
            <a:r>
              <a:rPr lang="en-US" sz="1200" b="0" i="0" dirty="0" err="1">
                <a:effectLst/>
              </a:rPr>
              <a:t>leerlingen</a:t>
            </a:r>
            <a:r>
              <a:rPr lang="en-US" sz="1200" b="0" i="0" dirty="0">
                <a:effectLst/>
              </a:rPr>
              <a:t>.</a:t>
            </a:r>
          </a:p>
          <a:p>
            <a:pPr marL="285750" indent="-285750">
              <a:buFont typeface="Arial" panose="020B0604020202020204" pitchFamily="34" charset="0"/>
              <a:buChar char="•"/>
            </a:pPr>
            <a:r>
              <a:rPr lang="en-US" sz="1200" b="0" i="0" dirty="0" err="1">
                <a:effectLst/>
              </a:rPr>
              <a:t>Professionalisering</a:t>
            </a:r>
            <a:r>
              <a:rPr lang="en-US" sz="1200" b="0" i="0" dirty="0">
                <a:effectLst/>
              </a:rPr>
              <a:t> van het </a:t>
            </a:r>
            <a:r>
              <a:rPr lang="en-US" sz="1200" b="0" i="0" dirty="0" err="1">
                <a:effectLst/>
              </a:rPr>
              <a:t>onderwijspersoneel</a:t>
            </a:r>
            <a:r>
              <a:rPr lang="en-US" sz="1200" b="0" i="0" dirty="0">
                <a:effectLst/>
              </a:rPr>
              <a:t>.</a:t>
            </a:r>
          </a:p>
          <a:p>
            <a:pPr marL="285750" indent="-285750">
              <a:buFont typeface="Arial" panose="020B0604020202020204" pitchFamily="34" charset="0"/>
              <a:buChar char="•"/>
            </a:pPr>
            <a:r>
              <a:rPr lang="en-US" sz="1200" b="0" i="0" dirty="0" err="1">
                <a:effectLst/>
              </a:rPr>
              <a:t>Klassenmanagement</a:t>
            </a:r>
            <a:r>
              <a:rPr lang="en-US" sz="1200" b="0" i="0" dirty="0">
                <a:effectLst/>
              </a:rPr>
              <a:t>.</a:t>
            </a:r>
          </a:p>
          <a:p>
            <a:pPr marL="285750" indent="-285750">
              <a:buFont typeface="Arial" panose="020B0604020202020204" pitchFamily="34" charset="0"/>
              <a:buChar char="•"/>
            </a:pPr>
            <a:r>
              <a:rPr lang="en-US" sz="1200" b="0" i="0" dirty="0" err="1">
                <a:effectLst/>
              </a:rPr>
              <a:t>Effectieve</a:t>
            </a:r>
            <a:r>
              <a:rPr lang="en-US" sz="1200" b="0" i="0" dirty="0">
                <a:effectLst/>
              </a:rPr>
              <a:t> leer- </a:t>
            </a:r>
            <a:r>
              <a:rPr lang="en-US" sz="1200" b="0" i="0" dirty="0" err="1">
                <a:effectLst/>
              </a:rPr>
              <a:t>en</a:t>
            </a:r>
            <a:r>
              <a:rPr lang="en-US" sz="1200" b="0" i="0" dirty="0">
                <a:effectLst/>
              </a:rPr>
              <a:t> </a:t>
            </a:r>
            <a:r>
              <a:rPr lang="en-US" sz="1200" b="0" i="0" dirty="0" err="1">
                <a:effectLst/>
              </a:rPr>
              <a:t>ontwikkelmiddelen</a:t>
            </a:r>
            <a:r>
              <a:rPr lang="en-US" sz="1200" b="0" i="0" dirty="0">
                <a:effectLst/>
              </a:rPr>
              <a:t>.</a:t>
            </a:r>
          </a:p>
          <a:p>
            <a:pPr marL="0" indent="0">
              <a:buNone/>
            </a:pPr>
            <a:endParaRPr lang="en-US" sz="1200" b="0" i="0" dirty="0">
              <a:effectLst/>
            </a:endParaRPr>
          </a:p>
          <a:p>
            <a:pPr marL="0" indent="0">
              <a:buNone/>
            </a:pPr>
            <a:r>
              <a:rPr lang="en-US" sz="1200" b="0" i="0" dirty="0" err="1">
                <a:effectLst/>
              </a:rPr>
              <a:t>Een</a:t>
            </a:r>
            <a:r>
              <a:rPr lang="en-US" sz="1200" b="0" i="0" dirty="0">
                <a:effectLst/>
              </a:rPr>
              <a:t> school mag </a:t>
            </a:r>
            <a:r>
              <a:rPr lang="en-US" sz="1200" b="0" i="0" dirty="0" err="1">
                <a:effectLst/>
              </a:rPr>
              <a:t>een</a:t>
            </a:r>
            <a:r>
              <a:rPr lang="en-US" sz="1200" b="0" i="0" dirty="0">
                <a:effectLst/>
              </a:rPr>
              <a:t> </a:t>
            </a:r>
            <a:r>
              <a:rPr lang="en-US" sz="1200" b="0" i="0" dirty="0" err="1">
                <a:effectLst/>
              </a:rPr>
              <a:t>deel</a:t>
            </a:r>
            <a:r>
              <a:rPr lang="en-US" sz="1200" b="0" i="0" dirty="0">
                <a:effectLst/>
              </a:rPr>
              <a:t> van de </a:t>
            </a:r>
            <a:r>
              <a:rPr lang="en-US" sz="1200" b="0" i="0" dirty="0" err="1">
                <a:effectLst/>
              </a:rPr>
              <a:t>subsidie</a:t>
            </a:r>
            <a:r>
              <a:rPr lang="en-US" sz="1200" b="0" i="0" dirty="0">
                <a:effectLst/>
              </a:rPr>
              <a:t> </a:t>
            </a:r>
            <a:r>
              <a:rPr lang="en-US" sz="1200" b="0" i="0" dirty="0" err="1">
                <a:effectLst/>
              </a:rPr>
              <a:t>gebruiken</a:t>
            </a:r>
            <a:r>
              <a:rPr lang="en-US" sz="1200" b="0" i="0" dirty="0">
                <a:effectLst/>
              </a:rPr>
              <a:t> </a:t>
            </a:r>
            <a:r>
              <a:rPr lang="en-US" sz="1200" b="0" i="0" dirty="0" err="1">
                <a:effectLst/>
              </a:rPr>
              <a:t>voor</a:t>
            </a:r>
            <a:r>
              <a:rPr lang="en-US" sz="1200" b="0" i="0" dirty="0">
                <a:effectLst/>
              </a:rPr>
              <a:t> de </a:t>
            </a:r>
            <a:r>
              <a:rPr lang="en-US" sz="1200" b="0" i="0" dirty="0" err="1">
                <a:effectLst/>
              </a:rPr>
              <a:t>aanschaf</a:t>
            </a:r>
            <a:r>
              <a:rPr lang="en-US" sz="1200" b="0" i="0" dirty="0">
                <a:effectLst/>
              </a:rPr>
              <a:t> van </a:t>
            </a:r>
            <a:r>
              <a:rPr lang="en-US" sz="1200" b="0" i="0" dirty="0" err="1">
                <a:effectLst/>
              </a:rPr>
              <a:t>instrumenten</a:t>
            </a:r>
            <a:r>
              <a:rPr lang="en-US" sz="1200" b="0" i="0" dirty="0">
                <a:effectLst/>
              </a:rPr>
              <a:t> om de </a:t>
            </a:r>
            <a:r>
              <a:rPr lang="en-US" sz="1200" b="0" i="0" dirty="0" err="1">
                <a:effectLst/>
              </a:rPr>
              <a:t>voortgang</a:t>
            </a:r>
            <a:r>
              <a:rPr lang="en-US" sz="1200" b="0" i="0" dirty="0">
                <a:effectLst/>
              </a:rPr>
              <a:t> </a:t>
            </a:r>
            <a:r>
              <a:rPr lang="en-US" sz="1200" b="0" i="0" dirty="0" err="1">
                <a:effectLst/>
              </a:rPr>
              <a:t>te</a:t>
            </a:r>
            <a:r>
              <a:rPr lang="en-US" sz="1200" b="0" i="0" dirty="0">
                <a:effectLst/>
              </a:rPr>
              <a:t> </a:t>
            </a:r>
            <a:r>
              <a:rPr lang="en-US" sz="1200" b="0" i="0" dirty="0" err="1">
                <a:effectLst/>
              </a:rPr>
              <a:t>meten</a:t>
            </a:r>
            <a:r>
              <a:rPr lang="en-US" sz="1200" b="0" i="0" dirty="0">
                <a:effectLst/>
              </a:rPr>
              <a:t>. </a:t>
            </a:r>
            <a:r>
              <a:rPr lang="en-US" sz="1200" b="0" i="0" dirty="0" err="1">
                <a:effectLst/>
              </a:rPr>
              <a:t>Bijvoorbeeld</a:t>
            </a:r>
            <a:r>
              <a:rPr lang="en-US" sz="1200" b="0" i="0" dirty="0">
                <a:effectLst/>
              </a:rPr>
              <a:t> </a:t>
            </a:r>
            <a:r>
              <a:rPr lang="en-US" sz="1200" b="0" i="0" dirty="0" err="1">
                <a:effectLst/>
              </a:rPr>
              <a:t>objectieve</a:t>
            </a:r>
            <a:r>
              <a:rPr lang="en-US" sz="1200" b="0" i="0" dirty="0">
                <a:effectLst/>
              </a:rPr>
              <a:t> </a:t>
            </a:r>
            <a:r>
              <a:rPr lang="en-US" sz="1200" b="0" i="0" dirty="0" err="1">
                <a:effectLst/>
              </a:rPr>
              <a:t>toetsen</a:t>
            </a:r>
            <a:r>
              <a:rPr lang="en-US" sz="1200" b="0" i="0" dirty="0">
                <a:effectLst/>
              </a:rPr>
              <a:t> of </a:t>
            </a:r>
            <a:r>
              <a:rPr lang="en-US" sz="1200" b="0" i="0" dirty="0" err="1">
                <a:effectLst/>
              </a:rPr>
              <a:t>leerlingvolgsystemen</a:t>
            </a:r>
            <a:r>
              <a:rPr lang="en-US" sz="1200" b="0" i="0" dirty="0">
                <a:effectLst/>
              </a:rPr>
              <a:t> die </a:t>
            </a:r>
            <a:r>
              <a:rPr lang="en-US" sz="1200" b="0" i="0" dirty="0" err="1">
                <a:effectLst/>
              </a:rPr>
              <a:t>vaardigheidsscores</a:t>
            </a:r>
            <a:r>
              <a:rPr lang="en-US" sz="1200" b="0" i="0" dirty="0">
                <a:effectLst/>
              </a:rPr>
              <a:t> laten </a:t>
            </a:r>
            <a:r>
              <a:rPr lang="en-US" sz="1200" b="0" i="0" dirty="0" err="1">
                <a:effectLst/>
              </a:rPr>
              <a:t>zien</a:t>
            </a:r>
            <a:r>
              <a:rPr lang="en-US" sz="1200" b="0" i="0" dirty="0">
                <a:effectLst/>
              </a:rPr>
              <a:t> op het </a:t>
            </a:r>
            <a:r>
              <a:rPr lang="en-US" sz="1200" b="0" i="0" dirty="0" err="1">
                <a:effectLst/>
              </a:rPr>
              <a:t>gebied</a:t>
            </a:r>
            <a:r>
              <a:rPr lang="en-US" sz="1200" b="0" i="0" dirty="0">
                <a:effectLst/>
              </a:rPr>
              <a:t> van taal, </a:t>
            </a:r>
            <a:r>
              <a:rPr lang="en-US" sz="1200" b="0" i="0" dirty="0" err="1">
                <a:effectLst/>
              </a:rPr>
              <a:t>rekenen</a:t>
            </a:r>
            <a:r>
              <a:rPr lang="en-US" sz="1200" b="0" i="0" dirty="0">
                <a:effectLst/>
              </a:rPr>
              <a:t> </a:t>
            </a:r>
            <a:r>
              <a:rPr lang="en-US" sz="1200" b="0" i="0" dirty="0" err="1">
                <a:effectLst/>
              </a:rPr>
              <a:t>en</a:t>
            </a:r>
            <a:r>
              <a:rPr lang="en-US" sz="1200" b="0" i="0" dirty="0">
                <a:effectLst/>
              </a:rPr>
              <a:t> </a:t>
            </a:r>
            <a:r>
              <a:rPr lang="en-US" sz="1200" b="0" i="0" dirty="0" err="1">
                <a:effectLst/>
              </a:rPr>
              <a:t>wiskunde</a:t>
            </a:r>
            <a:r>
              <a:rPr lang="en-US" sz="1200" b="0" i="0" dirty="0">
                <a:effectLst/>
              </a:rPr>
              <a:t>.</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AED77-702C-44E7-BC19-D33E6E97C8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887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Martine</a:t>
            </a:r>
          </a:p>
        </p:txBody>
      </p:sp>
      <p:sp>
        <p:nvSpPr>
          <p:cNvPr id="4" name="Tijdelijke aanduiding voor dianummer 3"/>
          <p:cNvSpPr>
            <a:spLocks noGrp="1"/>
          </p:cNvSpPr>
          <p:nvPr>
            <p:ph type="sldNum" sz="quarter" idx="5"/>
          </p:nvPr>
        </p:nvSpPr>
        <p:spPr/>
        <p:txBody>
          <a:bodyPr/>
          <a:lstStyle/>
          <a:p>
            <a:fld id="{4C67730C-7A79-8E4A-9CAD-C4E1EE7FAC87}" type="slidenum">
              <a:rPr lang="nl-NL" smtClean="0"/>
              <a:t>6</a:t>
            </a:fld>
            <a:endParaRPr lang="nl-NL"/>
          </a:p>
        </p:txBody>
      </p:sp>
    </p:spTree>
    <p:extLst>
      <p:ext uri="{BB962C8B-B14F-4D97-AF65-F5344CB8AC3E}">
        <p14:creationId xmlns:p14="http://schemas.microsoft.com/office/powerpoint/2010/main" val="1731177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Siebe</a:t>
            </a:r>
          </a:p>
          <a:p>
            <a:endParaRPr lang="nl-NL" dirty="0"/>
          </a:p>
          <a:p>
            <a:r>
              <a:rPr lang="nl-NL" dirty="0"/>
              <a:t>Waarom zijn er onderwijscoördinatoren:</a:t>
            </a:r>
          </a:p>
          <a:p>
            <a:pPr marL="171450" indent="-171450">
              <a:buFontTx/>
              <a:buChar char="-"/>
            </a:pPr>
            <a:r>
              <a:rPr lang="nl-NL" dirty="0"/>
              <a:t>Naast financiële ondersteuning om een stimulans te geven aan de verbetering van de basisvaardigheden ook inhoudelijke ondersteuning</a:t>
            </a:r>
          </a:p>
          <a:p>
            <a:pPr marL="171450" indent="-171450">
              <a:buFontTx/>
              <a:buChar char="-"/>
            </a:pPr>
            <a:r>
              <a:rPr lang="nl-NL" dirty="0"/>
              <a:t>We gaan naar de scholen toe, spreken elkaar online en nodigen scholen uit in Den Haag. </a:t>
            </a:r>
          </a:p>
          <a:p>
            <a:pPr marL="0" indent="0">
              <a:buFontTx/>
              <a:buNone/>
            </a:pPr>
            <a:r>
              <a:rPr lang="nl-NL" dirty="0"/>
              <a:t>Wat is het profiel van de </a:t>
            </a:r>
            <a:r>
              <a:rPr lang="nl-NL" dirty="0" err="1"/>
              <a:t>OC’s</a:t>
            </a:r>
            <a:r>
              <a:rPr lang="nl-NL" dirty="0"/>
              <a:t>?</a:t>
            </a:r>
          </a:p>
          <a:p>
            <a:pPr marL="171450" indent="-171450">
              <a:buFontTx/>
              <a:buChar char="-"/>
            </a:pPr>
            <a:r>
              <a:rPr lang="nl-NL" dirty="0"/>
              <a:t>Achtergrond in het onderwijs, expertise op (één van) de basisvaardigheden, kwaliteitszorg en/of procesbegeleiding</a:t>
            </a:r>
          </a:p>
          <a:p>
            <a:pPr marL="0" indent="0">
              <a:buFontTx/>
              <a:buNone/>
            </a:pPr>
            <a:r>
              <a:rPr lang="nl-NL" dirty="0"/>
              <a:t>Wat zijn de belangrijkste uitgangspunten van het werk dat we doen:</a:t>
            </a:r>
          </a:p>
          <a:p>
            <a:pPr marL="171450" indent="-171450">
              <a:buFontTx/>
              <a:buChar char="-"/>
            </a:pPr>
            <a:r>
              <a:rPr lang="nl-NL" dirty="0"/>
              <a:t>Stimuleren van duurzame onderwijsverbetering</a:t>
            </a:r>
          </a:p>
          <a:p>
            <a:pPr marL="171450" indent="-171450">
              <a:buFontTx/>
              <a:buChar char="-"/>
            </a:pPr>
            <a:r>
              <a:rPr lang="nl-NL" dirty="0" err="1"/>
              <a:t>Evidence-informed</a:t>
            </a:r>
            <a:r>
              <a:rPr lang="nl-NL" dirty="0"/>
              <a:t> </a:t>
            </a:r>
          </a:p>
          <a:p>
            <a:pPr marL="171450" indent="-171450">
              <a:buFontTx/>
              <a:buChar char="-"/>
            </a:pPr>
            <a:r>
              <a:rPr lang="nl-NL" dirty="0"/>
              <a:t>We nemen informatie mee terug naar Den Haag om collega’s te informeren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Vertellen </a:t>
            </a:r>
            <a:r>
              <a:rPr lang="nl-NL" dirty="0" err="1"/>
              <a:t>wWat</a:t>
            </a:r>
            <a:r>
              <a:rPr lang="nl-NL" dirty="0"/>
              <a:t> doen we niet:</a:t>
            </a:r>
          </a:p>
          <a:p>
            <a:pPr marL="171450" indent="-171450">
              <a:buFontTx/>
              <a:buChar char="-"/>
            </a:pPr>
            <a:r>
              <a:rPr lang="nl-NL" dirty="0"/>
              <a:t>at scholen móeten doen. </a:t>
            </a:r>
          </a:p>
          <a:p>
            <a:pPr marL="0" indent="0">
              <a:buFontTx/>
              <a:buNone/>
            </a:pPr>
            <a:endParaRPr lang="nl-NL" dirty="0"/>
          </a:p>
          <a:p>
            <a:pPr marL="0" indent="0">
              <a:buFontTx/>
              <a:buNone/>
            </a:pPr>
            <a:r>
              <a:rPr lang="nl-NL" dirty="0"/>
              <a:t>In de volgende dia’s licht ik twee belangrijke uitgangspunten verder toe: </a:t>
            </a:r>
            <a:r>
              <a:rPr lang="nl-NL" dirty="0" err="1"/>
              <a:t>evidence-informed</a:t>
            </a:r>
            <a:r>
              <a:rPr lang="nl-NL" dirty="0"/>
              <a:t> werken en de duurzame onderwijsverbetering</a:t>
            </a:r>
          </a:p>
        </p:txBody>
      </p:sp>
      <p:sp>
        <p:nvSpPr>
          <p:cNvPr id="4" name="Tijdelijke aanduiding voor dianummer 3"/>
          <p:cNvSpPr>
            <a:spLocks noGrp="1"/>
          </p:cNvSpPr>
          <p:nvPr>
            <p:ph type="sldNum" sz="quarter" idx="5"/>
          </p:nvPr>
        </p:nvSpPr>
        <p:spPr/>
        <p:txBody>
          <a:bodyPr/>
          <a:lstStyle/>
          <a:p>
            <a:fld id="{4C67730C-7A79-8E4A-9CAD-C4E1EE7FAC87}" type="slidenum">
              <a:rPr lang="nl-NL" smtClean="0"/>
              <a:t>7</a:t>
            </a:fld>
            <a:endParaRPr lang="nl-NL"/>
          </a:p>
        </p:txBody>
      </p:sp>
    </p:spTree>
    <p:extLst>
      <p:ext uri="{BB962C8B-B14F-4D97-AF65-F5344CB8AC3E}">
        <p14:creationId xmlns:p14="http://schemas.microsoft.com/office/powerpoint/2010/main" val="1579020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r>
              <a:rPr lang="nl-NL" dirty="0"/>
              <a:t>Van belang voor:</a:t>
            </a:r>
          </a:p>
          <a:p>
            <a:pPr lvl="1"/>
            <a:r>
              <a:rPr lang="nl-NL" dirty="0"/>
              <a:t>- Professionalisering van docenten</a:t>
            </a:r>
          </a:p>
          <a:p>
            <a:pPr lvl="1"/>
            <a:r>
              <a:rPr lang="nl-NL" dirty="0"/>
              <a:t>Schoolontwikkeling </a:t>
            </a:r>
          </a:p>
          <a:p>
            <a:pPr lvl="1"/>
            <a:r>
              <a:rPr lang="nl-NL" dirty="0"/>
              <a:t>Onderwijsverbetering</a:t>
            </a:r>
          </a:p>
          <a:p>
            <a:endParaRPr lang="nl-NL" dirty="0"/>
          </a:p>
          <a:p>
            <a:r>
              <a:rPr lang="nl-NL" dirty="0"/>
              <a:t>Je ziet hier een schema uit de leidraad ‘werken aan onderwijsverbetering’ van het NRO. Deze werkwijze nemen we mee naar scholen tijdens gesprekken om het onderscheid tussen een aantal stappen inzichtelijk te maken. </a:t>
            </a:r>
            <a:r>
              <a:rPr lang="nl-NL" sz="1800" dirty="0">
                <a:effectLst/>
                <a:latin typeface="Verdana" panose="020B0604030504040204" pitchFamily="34" charset="0"/>
                <a:ea typeface="Calibri" panose="020F0502020204030204" pitchFamily="34" charset="0"/>
                <a:cs typeface="Times New Roman" panose="02020603050405020304" pitchFamily="18" charset="0"/>
              </a:rPr>
              <a:t>Het schema dat je hier op het scherm ziet kan je als schoolleider of leraar houvast bieden om </a:t>
            </a:r>
            <a:r>
              <a:rPr lang="nl-NL" sz="1800" dirty="0" err="1">
                <a:effectLst/>
                <a:latin typeface="Verdana" panose="020B0604030504040204" pitchFamily="34" charset="0"/>
                <a:ea typeface="Calibri" panose="020F0502020204030204" pitchFamily="34" charset="0"/>
                <a:cs typeface="Times New Roman" panose="02020603050405020304" pitchFamily="18" charset="0"/>
              </a:rPr>
              <a:t>onderzoeksmatig</a:t>
            </a:r>
            <a:r>
              <a:rPr lang="nl-NL" sz="1800" dirty="0">
                <a:effectLst/>
                <a:latin typeface="Verdana" panose="020B0604030504040204" pitchFamily="34" charset="0"/>
                <a:ea typeface="Calibri" panose="020F0502020204030204" pitchFamily="34" charset="0"/>
                <a:cs typeface="Times New Roman" panose="02020603050405020304" pitchFamily="18" charset="0"/>
              </a:rPr>
              <a:t> en cyclisch te werk te gaan. </a:t>
            </a:r>
            <a:r>
              <a:rPr lang="nl-NL" dirty="0" err="1"/>
              <a:t>Evidence-informed</a:t>
            </a:r>
            <a:r>
              <a:rPr lang="nl-NL" dirty="0"/>
              <a:t> werken aan onderwijskwaliteit vraagt van leraren en schoolleiders om </a:t>
            </a:r>
            <a:r>
              <a:rPr lang="nl-NL" dirty="0" err="1"/>
              <a:t>onderzoeksmatig</a:t>
            </a:r>
            <a:r>
              <a:rPr lang="nl-NL" dirty="0"/>
              <a:t> en planmatig te werken aan onderwijsverbetering. Het vraagt om het nemen van een aantal bewuste stappen voordat u tot een aanpak of een verbeterplan komt:</a:t>
            </a:r>
          </a:p>
          <a:p>
            <a:endParaRPr lang="nl-NL" dirty="0"/>
          </a:p>
          <a:p>
            <a:r>
              <a:rPr lang="nl-NL" dirty="0"/>
              <a:t>Bij scholen zien we dat de voorbereidende stappen om te komen tot een onderbouw en gedragen verbeterplan, te snel worden doorlopen of zelfs helemaal niet. Als onderwijscoördinatoren begeleiden we scholen in maken van een scherpe analyse en bieden we allerlei handreikingen om te komen tot een verdieping van het probleem.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4C67730C-7A79-8E4A-9CAD-C4E1EE7FAC87}" type="slidenum">
              <a:rPr lang="nl-NL" smtClean="0"/>
              <a:t>9</a:t>
            </a:fld>
            <a:endParaRPr lang="nl-NL"/>
          </a:p>
        </p:txBody>
      </p:sp>
    </p:spTree>
    <p:extLst>
      <p:ext uri="{BB962C8B-B14F-4D97-AF65-F5344CB8AC3E}">
        <p14:creationId xmlns:p14="http://schemas.microsoft.com/office/powerpoint/2010/main" val="352948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het masterplan basisvaardigheden stimuleren we het gebruik van kennis uit wetenschappelijk onderzoek bij de verbetering van basisvaardigheden. </a:t>
            </a:r>
            <a:r>
              <a:rPr lang="nl-NL" dirty="0" err="1"/>
              <a:t>Evidence-informed</a:t>
            </a:r>
            <a:r>
              <a:rPr lang="nl-NL" dirty="0"/>
              <a:t> werken is een belangrijk thema in het Masterplan basisvaardigheden. </a:t>
            </a:r>
          </a:p>
          <a:p>
            <a:r>
              <a:rPr lang="nl-NL" dirty="0"/>
              <a:t>Met </a:t>
            </a:r>
            <a:r>
              <a:rPr lang="nl-NL" dirty="0" err="1"/>
              <a:t>evidence-informed</a:t>
            </a:r>
            <a:r>
              <a:rPr lang="nl-NL" dirty="0"/>
              <a:t> werken wordt bedoeld dat je bij het werken aan onderwijsverbetering gebruik maakt van zowel praktijkkennis als kennis uit wetenschappelijk onderzoek.</a:t>
            </a:r>
          </a:p>
          <a:p>
            <a:endParaRPr lang="nl-NL" dirty="0"/>
          </a:p>
          <a:p>
            <a:r>
              <a:rPr lang="nl-NL" dirty="0"/>
              <a:t>Leraren en schoolteams werken dus ‘</a:t>
            </a:r>
            <a:r>
              <a:rPr lang="nl-NL" dirty="0" err="1"/>
              <a:t>evidence-informed</a:t>
            </a:r>
            <a:r>
              <a:rPr lang="nl-NL" dirty="0"/>
              <a:t>’ wanneer zij hun onderwijs verbeteren op basis van kennis uit onderzoek gecombineerd met kennis uit de praktijk, rekening houdend met de specifieke context van die school.</a:t>
            </a:r>
          </a:p>
          <a:p>
            <a:r>
              <a:rPr lang="nl-NL" dirty="0"/>
              <a:t>Die combinatie van wetenschappelijke kennis met praktijkkennis is heel belangrijk omdat niet altijd alles wat op de ene school werkt, even effectief is op de andere school.</a:t>
            </a:r>
          </a:p>
          <a:p>
            <a:r>
              <a:rPr lang="nl-NL" dirty="0"/>
              <a:t>De context van de school heeft invloed op de effectiviteit van de aanpak of de interventie. Misschien heeft u een specifieke leerling-populatie of is de school anders georganiseerd. Daarom is het belangrijk dat je je verdiept in waarom iets werkt of onder welke voorwaarden iets werkt en wat dus zou kunnen werken in uw situatie.</a:t>
            </a:r>
          </a:p>
          <a:p>
            <a:endParaRPr lang="nl-NL" dirty="0"/>
          </a:p>
          <a:p>
            <a:r>
              <a:rPr lang="nl-NL" dirty="0"/>
              <a:t>Anders dan </a:t>
            </a:r>
            <a:r>
              <a:rPr lang="nl-NL" dirty="0" err="1"/>
              <a:t>evidence-based</a:t>
            </a:r>
            <a:r>
              <a:rPr lang="nl-NL" dirty="0"/>
              <a:t>. </a:t>
            </a:r>
          </a:p>
          <a:p>
            <a:endParaRPr lang="nl-NL" dirty="0"/>
          </a:p>
          <a:p>
            <a:r>
              <a:rPr lang="nl-NL" dirty="0"/>
              <a:t>We bieden ondersteuning voor alle subsidiescholen in de vorm van de interventiekaart met betrouwbare kennisbronnen en vindplaatsen voor kennis en goede praktijkvoorbeelden, conferenties voor de subsidiescholen en een reeks inspiratievideo’s en podcast. </a:t>
            </a:r>
          </a:p>
          <a:p>
            <a:endParaRPr lang="nl-NL" dirty="0"/>
          </a:p>
        </p:txBody>
      </p:sp>
      <p:sp>
        <p:nvSpPr>
          <p:cNvPr id="4" name="Tijdelijke aanduiding voor dianummer 3"/>
          <p:cNvSpPr>
            <a:spLocks noGrp="1"/>
          </p:cNvSpPr>
          <p:nvPr>
            <p:ph type="sldNum" sz="quarter" idx="5"/>
          </p:nvPr>
        </p:nvSpPr>
        <p:spPr/>
        <p:txBody>
          <a:bodyPr/>
          <a:lstStyle/>
          <a:p>
            <a:fld id="{4C67730C-7A79-8E4A-9CAD-C4E1EE7FAC87}" type="slidenum">
              <a:rPr lang="nl-NL" smtClean="0"/>
              <a:t>10</a:t>
            </a:fld>
            <a:endParaRPr lang="nl-NL"/>
          </a:p>
        </p:txBody>
      </p:sp>
    </p:spTree>
    <p:extLst>
      <p:ext uri="{BB962C8B-B14F-4D97-AF65-F5344CB8AC3E}">
        <p14:creationId xmlns:p14="http://schemas.microsoft.com/office/powerpoint/2010/main" val="363493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200000"/>
              </a:lnSpc>
            </a:pPr>
            <a:r>
              <a:rPr lang="nl-NL" dirty="0"/>
              <a:t>Siebe</a:t>
            </a:r>
          </a:p>
          <a:p>
            <a:pPr>
              <a:lnSpc>
                <a:spcPct val="200000"/>
              </a:lnSpc>
            </a:pPr>
            <a:endParaRPr lang="nl-NL" dirty="0"/>
          </a:p>
          <a:p>
            <a:pPr>
              <a:lnSpc>
                <a:spcPct val="200000"/>
              </a:lnSpc>
            </a:pPr>
            <a:r>
              <a:rPr lang="nl-NL" dirty="0"/>
              <a:t>uitgangspunten BLN:</a:t>
            </a:r>
          </a:p>
          <a:p>
            <a:pPr>
              <a:lnSpc>
                <a:spcPct val="200000"/>
              </a:lnSpc>
            </a:pPr>
            <a:r>
              <a:rPr lang="nl-NL" dirty="0"/>
              <a:t>- Focus op impact in de klas</a:t>
            </a:r>
          </a:p>
          <a:p>
            <a:pPr>
              <a:lnSpc>
                <a:spcPct val="200000"/>
              </a:lnSpc>
            </a:pPr>
            <a:r>
              <a:rPr lang="nl-NL" dirty="0"/>
              <a:t>- Leren van en met elkaar</a:t>
            </a:r>
          </a:p>
          <a:p>
            <a:pPr>
              <a:lnSpc>
                <a:spcPct val="200000"/>
              </a:lnSpc>
            </a:pPr>
            <a:r>
              <a:rPr lang="nl-NL" dirty="0"/>
              <a:t>- Focus op de sleutelrol van de schoolleiding</a:t>
            </a:r>
          </a:p>
          <a:p>
            <a:endParaRPr lang="nl-NL" dirty="0"/>
          </a:p>
          <a:p>
            <a:r>
              <a:rPr lang="nl-NL" dirty="0" err="1"/>
              <a:t>Theory</a:t>
            </a:r>
            <a:r>
              <a:rPr lang="nl-NL" dirty="0"/>
              <a:t> of action </a:t>
            </a:r>
          </a:p>
          <a:p>
            <a:r>
              <a:rPr lang="nl-NL" dirty="0" err="1"/>
              <a:t>Instructional</a:t>
            </a:r>
            <a:r>
              <a:rPr lang="nl-NL" dirty="0"/>
              <a:t> </a:t>
            </a:r>
            <a:r>
              <a:rPr lang="nl-NL" dirty="0" err="1"/>
              <a:t>rounds</a:t>
            </a:r>
            <a:r>
              <a:rPr lang="nl-NL" dirty="0"/>
              <a:t> – lerende effect van samen kijken in de educatieve kern. </a:t>
            </a:r>
          </a:p>
        </p:txBody>
      </p:sp>
      <p:sp>
        <p:nvSpPr>
          <p:cNvPr id="4" name="Tijdelijke aanduiding voor dianummer 3"/>
          <p:cNvSpPr>
            <a:spLocks noGrp="1"/>
          </p:cNvSpPr>
          <p:nvPr>
            <p:ph type="sldNum" sz="quarter" idx="5"/>
          </p:nvPr>
        </p:nvSpPr>
        <p:spPr/>
        <p:txBody>
          <a:bodyPr/>
          <a:lstStyle/>
          <a:p>
            <a:fld id="{4C67730C-7A79-8E4A-9CAD-C4E1EE7FAC87}" type="slidenum">
              <a:rPr lang="nl-NL" smtClean="0"/>
              <a:t>11</a:t>
            </a:fld>
            <a:endParaRPr lang="nl-NL"/>
          </a:p>
        </p:txBody>
      </p:sp>
    </p:spTree>
    <p:extLst>
      <p:ext uri="{BB962C8B-B14F-4D97-AF65-F5344CB8AC3E}">
        <p14:creationId xmlns:p14="http://schemas.microsoft.com/office/powerpoint/2010/main" val="2755394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dirty="0"/>
              <a:t>Siebe</a:t>
            </a:r>
          </a:p>
        </p:txBody>
      </p:sp>
      <p:sp>
        <p:nvSpPr>
          <p:cNvPr id="4" name="Tijdelijke aanduiding voor dianummer 3"/>
          <p:cNvSpPr>
            <a:spLocks noGrp="1"/>
          </p:cNvSpPr>
          <p:nvPr>
            <p:ph type="sldNum" sz="quarter" idx="5"/>
          </p:nvPr>
        </p:nvSpPr>
        <p:spPr/>
        <p:txBody>
          <a:bodyPr/>
          <a:lstStyle/>
          <a:p>
            <a:fld id="{4C67730C-7A79-8E4A-9CAD-C4E1EE7FAC87}" type="slidenum">
              <a:rPr lang="nl-NL" smtClean="0"/>
              <a:t>12</a:t>
            </a:fld>
            <a:endParaRPr lang="nl-NL"/>
          </a:p>
        </p:txBody>
      </p:sp>
    </p:spTree>
    <p:extLst>
      <p:ext uri="{BB962C8B-B14F-4D97-AF65-F5344CB8AC3E}">
        <p14:creationId xmlns:p14="http://schemas.microsoft.com/office/powerpoint/2010/main" val="1379880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Wilco</a:t>
            </a:r>
          </a:p>
        </p:txBody>
      </p:sp>
      <p:sp>
        <p:nvSpPr>
          <p:cNvPr id="4" name="Tijdelijke aanduiding voor dianummer 3"/>
          <p:cNvSpPr>
            <a:spLocks noGrp="1"/>
          </p:cNvSpPr>
          <p:nvPr>
            <p:ph type="sldNum" sz="quarter" idx="5"/>
          </p:nvPr>
        </p:nvSpPr>
        <p:spPr/>
        <p:txBody>
          <a:bodyPr/>
          <a:lstStyle/>
          <a:p>
            <a:fld id="{4C67730C-7A79-8E4A-9CAD-C4E1EE7FAC87}" type="slidenum">
              <a:rPr lang="nl-NL" smtClean="0"/>
              <a:t>13</a:t>
            </a:fld>
            <a:endParaRPr lang="nl-NL"/>
          </a:p>
        </p:txBody>
      </p:sp>
    </p:spTree>
    <p:extLst>
      <p:ext uri="{BB962C8B-B14F-4D97-AF65-F5344CB8AC3E}">
        <p14:creationId xmlns:p14="http://schemas.microsoft.com/office/powerpoint/2010/main" val="3276522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8.emf"/><Relationship Id="rId1" Type="http://schemas.openxmlformats.org/officeDocument/2006/relationships/slideMaster" Target="../slideMasters/slideMaster1.xml"/><Relationship Id="rId4" Type="http://schemas.openxmlformats.org/officeDocument/2006/relationships/image" Target="../media/image38.sv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8.emf"/><Relationship Id="rId1" Type="http://schemas.openxmlformats.org/officeDocument/2006/relationships/slideMaster" Target="../slideMasters/slideMaster1.xml"/><Relationship Id="rId4" Type="http://schemas.openxmlformats.org/officeDocument/2006/relationships/image" Target="../media/image40.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emf"/><Relationship Id="rId1" Type="http://schemas.openxmlformats.org/officeDocument/2006/relationships/slideMaster" Target="../slideMasters/slideMaster1.xml"/><Relationship Id="rId4" Type="http://schemas.openxmlformats.org/officeDocument/2006/relationships/image" Target="../media/image42.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8.emf"/><Relationship Id="rId1" Type="http://schemas.openxmlformats.org/officeDocument/2006/relationships/slideMaster" Target="../slideMasters/slideMaster1.xml"/><Relationship Id="rId4" Type="http://schemas.openxmlformats.org/officeDocument/2006/relationships/image" Target="../media/image44.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5.jpeg"/><Relationship Id="rId1" Type="http://schemas.openxmlformats.org/officeDocument/2006/relationships/slideMaster" Target="../slideMasters/slideMaster1.xml"/><Relationship Id="rId5" Type="http://schemas.openxmlformats.org/officeDocument/2006/relationships/image" Target="../media/image47.svg"/><Relationship Id="rId4" Type="http://schemas.openxmlformats.org/officeDocument/2006/relationships/image" Target="../media/image46.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8.jpeg"/><Relationship Id="rId1" Type="http://schemas.openxmlformats.org/officeDocument/2006/relationships/slideMaster" Target="../slideMasters/slideMaster1.xml"/><Relationship Id="rId5" Type="http://schemas.openxmlformats.org/officeDocument/2006/relationships/image" Target="../media/image50.svg"/><Relationship Id="rId4" Type="http://schemas.openxmlformats.org/officeDocument/2006/relationships/image" Target="../media/image4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51.jpeg"/><Relationship Id="rId1" Type="http://schemas.openxmlformats.org/officeDocument/2006/relationships/slideMaster" Target="../slideMasters/slideMaster1.xml"/><Relationship Id="rId5" Type="http://schemas.openxmlformats.org/officeDocument/2006/relationships/image" Target="../media/image53.svg"/><Relationship Id="rId4" Type="http://schemas.openxmlformats.org/officeDocument/2006/relationships/image" Target="../media/image5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Master" Target="../slideMasters/slideMaster1.xml"/><Relationship Id="rId5" Type="http://schemas.openxmlformats.org/officeDocument/2006/relationships/image" Target="../media/image18.emf"/><Relationship Id="rId4" Type="http://schemas.openxmlformats.org/officeDocument/2006/relationships/image" Target="../media/image56.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57.jpeg"/><Relationship Id="rId1" Type="http://schemas.openxmlformats.org/officeDocument/2006/relationships/slideMaster" Target="../slideMasters/slideMaster1.xml"/><Relationship Id="rId5" Type="http://schemas.openxmlformats.org/officeDocument/2006/relationships/image" Target="../media/image59.svg"/><Relationship Id="rId4" Type="http://schemas.openxmlformats.org/officeDocument/2006/relationships/image" Target="../media/image5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Master" Target="../slideMasters/slideMaster1.xml"/><Relationship Id="rId5" Type="http://schemas.openxmlformats.org/officeDocument/2006/relationships/image" Target="../media/image18.emf"/><Relationship Id="rId4" Type="http://schemas.openxmlformats.org/officeDocument/2006/relationships/image" Target="../media/image62.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8.svg"/><Relationship Id="rId7" Type="http://schemas.openxmlformats.org/officeDocument/2006/relationships/image" Target="../media/image4.sv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4.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svg"/><Relationship Id="rId7" Type="http://schemas.openxmlformats.org/officeDocument/2006/relationships/image" Target="../media/image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7.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svg"/><Relationship Id="rId7" Type="http://schemas.openxmlformats.org/officeDocument/2006/relationships/image" Target="../media/image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7.sv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V1">
    <p:bg>
      <p:bgPr>
        <a:solidFill>
          <a:schemeClr val="accent1"/>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5C53BDB3-F873-31D2-EA54-D5893CC81356}"/>
              </a:ext>
            </a:extLst>
          </p:cNvPr>
          <p:cNvSpPr>
            <a:spLocks noGrp="1"/>
          </p:cNvSpPr>
          <p:nvPr>
            <p:ph type="pic" sz="quarter" idx="15"/>
          </p:nvPr>
        </p:nvSpPr>
        <p:spPr>
          <a:xfrm>
            <a:off x="-1" y="-1"/>
            <a:ext cx="6095999" cy="6857999"/>
          </a:xfrm>
          <a:custGeom>
            <a:avLst/>
            <a:gdLst>
              <a:gd name="connsiteX0" fmla="*/ 0 w 6095999"/>
              <a:gd name="connsiteY0" fmla="*/ 0 h 6857999"/>
              <a:gd name="connsiteX1" fmla="*/ 876300 w 6095999"/>
              <a:gd name="connsiteY1" fmla="*/ 0 h 6857999"/>
              <a:gd name="connsiteX2" fmla="*/ 6095999 w 6095999"/>
              <a:gd name="connsiteY2" fmla="*/ 0 h 6857999"/>
              <a:gd name="connsiteX3" fmla="*/ 6095999 w 6095999"/>
              <a:gd name="connsiteY3" fmla="*/ 2 h 6857999"/>
              <a:gd name="connsiteX4" fmla="*/ 5777198 w 6095999"/>
              <a:gd name="connsiteY4" fmla="*/ 2 h 6857999"/>
              <a:gd name="connsiteX5" fmla="*/ 5777198 w 6095999"/>
              <a:gd name="connsiteY5" fmla="*/ 948020 h 6857999"/>
              <a:gd name="connsiteX6" fmla="*/ 5780538 w 6095999"/>
              <a:gd name="connsiteY6" fmla="*/ 948020 h 6857999"/>
              <a:gd name="connsiteX7" fmla="*/ 5780538 w 6095999"/>
              <a:gd name="connsiteY7" fmla="*/ 1261642 h 6857999"/>
              <a:gd name="connsiteX8" fmla="*/ 6095999 w 6095999"/>
              <a:gd name="connsiteY8" fmla="*/ 1261642 h 6857999"/>
              <a:gd name="connsiteX9" fmla="*/ 6095999 w 6095999"/>
              <a:gd name="connsiteY9" fmla="*/ 6857999 h 6857999"/>
              <a:gd name="connsiteX10" fmla="*/ 0 w 6095999"/>
              <a:gd name="connsiteY10" fmla="*/ 6857999 h 6857999"/>
              <a:gd name="connsiteX11" fmla="*/ 0 w 6095999"/>
              <a:gd name="connsiteY11" fmla="*/ 1155701 h 6857999"/>
              <a:gd name="connsiteX12" fmla="*/ 0 w 6095999"/>
              <a:gd name="connsiteY12" fmla="*/ 948019 h 6857999"/>
              <a:gd name="connsiteX13" fmla="*/ 0 w 6095999"/>
              <a:gd name="connsiteY13" fmla="*/ 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5999" h="6857999">
                <a:moveTo>
                  <a:pt x="0" y="0"/>
                </a:moveTo>
                <a:lnTo>
                  <a:pt x="876300" y="0"/>
                </a:lnTo>
                <a:lnTo>
                  <a:pt x="6095999" y="0"/>
                </a:lnTo>
                <a:lnTo>
                  <a:pt x="6095999" y="2"/>
                </a:lnTo>
                <a:lnTo>
                  <a:pt x="5777198" y="2"/>
                </a:lnTo>
                <a:lnTo>
                  <a:pt x="5777198" y="948020"/>
                </a:lnTo>
                <a:lnTo>
                  <a:pt x="5780538" y="948020"/>
                </a:lnTo>
                <a:lnTo>
                  <a:pt x="5780538" y="1261642"/>
                </a:lnTo>
                <a:lnTo>
                  <a:pt x="6095999" y="1261642"/>
                </a:lnTo>
                <a:lnTo>
                  <a:pt x="6095999" y="6857999"/>
                </a:lnTo>
                <a:lnTo>
                  <a:pt x="0" y="6857999"/>
                </a:lnTo>
                <a:lnTo>
                  <a:pt x="0" y="1155701"/>
                </a:lnTo>
                <a:lnTo>
                  <a:pt x="0" y="948019"/>
                </a:lnTo>
                <a:lnTo>
                  <a:pt x="0" y="1"/>
                </a:lnTo>
                <a:close/>
              </a:path>
            </a:pathLst>
          </a:custGeom>
          <a:solidFill>
            <a:schemeClr val="bg2"/>
          </a:solidFill>
        </p:spPr>
        <p:txBody>
          <a:bodyPr wrap="square" anchor="ctr">
            <a:noAutofit/>
          </a:bodyPr>
          <a:lstStyle>
            <a:lvl1pPr marL="0" indent="0" algn="ctr">
              <a:buNone/>
              <a:defRPr sz="1000"/>
            </a:lvl1pPr>
          </a:lstStyle>
          <a:p>
            <a:r>
              <a:rPr lang="nl-NL"/>
              <a:t>Klik op het pictogram als u een afbeelding wilt toevoegen</a:t>
            </a:r>
          </a:p>
        </p:txBody>
      </p:sp>
      <p:pic>
        <p:nvPicPr>
          <p:cNvPr id="7" name="Graphic 6">
            <a:extLst>
              <a:ext uri="{FF2B5EF4-FFF2-40B4-BE49-F238E27FC236}">
                <a16:creationId xmlns:a16="http://schemas.microsoft.com/office/drawing/2014/main" id="{4F18DD74-9DB5-672D-4E69-3B1325CFDB5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9288"/>
          <a:stretch/>
        </p:blipFill>
        <p:spPr>
          <a:xfrm>
            <a:off x="6470247" y="970"/>
            <a:ext cx="2886011" cy="1260671"/>
          </a:xfrm>
          <a:prstGeom prst="rect">
            <a:avLst/>
          </a:prstGeom>
        </p:spPr>
      </p:pic>
      <p:pic>
        <p:nvPicPr>
          <p:cNvPr id="4" name="Graphic 3">
            <a:extLst>
              <a:ext uri="{FF2B5EF4-FFF2-40B4-BE49-F238E27FC236}">
                <a16:creationId xmlns:a16="http://schemas.microsoft.com/office/drawing/2014/main" id="{7EE47598-634E-5B45-D287-C31A56A124B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93826" y="5965424"/>
            <a:ext cx="2506878" cy="521878"/>
          </a:xfrm>
          <a:prstGeom prst="rect">
            <a:avLst/>
          </a:prstGeom>
        </p:spPr>
      </p:pic>
      <p:sp>
        <p:nvSpPr>
          <p:cNvPr id="17" name="Ondertitel 2">
            <a:extLst>
              <a:ext uri="{FF2B5EF4-FFF2-40B4-BE49-F238E27FC236}">
                <a16:creationId xmlns:a16="http://schemas.microsoft.com/office/drawing/2014/main" id="{B0E11D7F-EADA-AB11-D876-ABF82D0E6509}"/>
              </a:ext>
            </a:extLst>
          </p:cNvPr>
          <p:cNvSpPr>
            <a:spLocks noGrp="1"/>
          </p:cNvSpPr>
          <p:nvPr>
            <p:ph type="subTitle" idx="1" hasCustomPrompt="1"/>
          </p:nvPr>
        </p:nvSpPr>
        <p:spPr>
          <a:xfrm>
            <a:off x="6885433" y="4210646"/>
            <a:ext cx="4539805" cy="588482"/>
          </a:xfrm>
        </p:spPr>
        <p:txBody>
          <a:bodyPr>
            <a:normAutofit/>
          </a:bodyPr>
          <a:lstStyle>
            <a:lvl1pPr marL="0" indent="0" algn="l">
              <a:lnSpc>
                <a:spcPct val="100000"/>
              </a:lnSpc>
              <a:spcBef>
                <a:spcPts val="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Voornaam Achternaam</a:t>
            </a:r>
          </a:p>
        </p:txBody>
      </p:sp>
      <p:pic>
        <p:nvPicPr>
          <p:cNvPr id="5" name="Graphic 4">
            <a:extLst>
              <a:ext uri="{FF2B5EF4-FFF2-40B4-BE49-F238E27FC236}">
                <a16:creationId xmlns:a16="http://schemas.microsoft.com/office/drawing/2014/main" id="{37C6D77B-A983-4661-8E39-00A54857808D}"/>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r="82330"/>
          <a:stretch/>
        </p:blipFill>
        <p:spPr>
          <a:xfrm>
            <a:off x="5780537" y="970"/>
            <a:ext cx="631837" cy="1260671"/>
          </a:xfrm>
          <a:prstGeom prst="rect">
            <a:avLst/>
          </a:prstGeom>
        </p:spPr>
      </p:pic>
      <p:sp>
        <p:nvSpPr>
          <p:cNvPr id="11" name="Titel 1">
            <a:extLst>
              <a:ext uri="{FF2B5EF4-FFF2-40B4-BE49-F238E27FC236}">
                <a16:creationId xmlns:a16="http://schemas.microsoft.com/office/drawing/2014/main" id="{12F28E62-8B86-E068-372D-4B1EF14D99EF}"/>
              </a:ext>
            </a:extLst>
          </p:cNvPr>
          <p:cNvSpPr>
            <a:spLocks noGrp="1"/>
          </p:cNvSpPr>
          <p:nvPr>
            <p:ph type="ctrTitle" hasCustomPrompt="1"/>
          </p:nvPr>
        </p:nvSpPr>
        <p:spPr>
          <a:xfrm>
            <a:off x="6885433" y="1947863"/>
            <a:ext cx="4539805" cy="1805649"/>
          </a:xfrm>
        </p:spPr>
        <p:txBody>
          <a:bodyPr anchor="t">
            <a:normAutofit/>
          </a:bodyPr>
          <a:lstStyle>
            <a:lvl1pPr algn="l">
              <a:lnSpc>
                <a:spcPct val="100000"/>
              </a:lnSpc>
              <a:spcBef>
                <a:spcPts val="0"/>
              </a:spcBef>
              <a:defRPr sz="3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a:t>
            </a:r>
          </a:p>
        </p:txBody>
      </p:sp>
    </p:spTree>
    <p:extLst>
      <p:ext uri="{BB962C8B-B14F-4D97-AF65-F5344CB8AC3E}">
        <p14:creationId xmlns:p14="http://schemas.microsoft.com/office/powerpoint/2010/main" val="20738834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eraren">
    <p:bg>
      <p:bgPr>
        <a:solidFill>
          <a:srgbClr val="FADEF0"/>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Afbeelding 13">
            <a:extLst>
              <a:ext uri="{FF2B5EF4-FFF2-40B4-BE49-F238E27FC236}">
                <a16:creationId xmlns:a16="http://schemas.microsoft.com/office/drawing/2014/main" id="{616BD6A5-8B73-7844-7F00-0593EE1DAD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3" name="Titel 1">
            <a:extLst>
              <a:ext uri="{FF2B5EF4-FFF2-40B4-BE49-F238E27FC236}">
                <a16:creationId xmlns:a16="http://schemas.microsoft.com/office/drawing/2014/main" id="{41DD2073-DAF9-8078-9475-F5CFDFA36724}"/>
              </a:ext>
            </a:extLst>
          </p:cNvPr>
          <p:cNvSpPr>
            <a:spLocks noGrp="1"/>
          </p:cNvSpPr>
          <p:nvPr>
            <p:ph type="ctrTitle" hasCustomPrompt="1"/>
          </p:nvPr>
        </p:nvSpPr>
        <p:spPr>
          <a:xfrm>
            <a:off x="2348166" y="2646000"/>
            <a:ext cx="6945660" cy="2191361"/>
          </a:xfrm>
          <a:noFill/>
        </p:spPr>
        <p:txBody>
          <a:bodyPr anchor="t">
            <a:normAutofit/>
          </a:bodyPr>
          <a:lstStyle>
            <a:lvl1pPr algn="l">
              <a:lnSpc>
                <a:spcPct val="100000"/>
              </a:lnSpc>
              <a:spcBef>
                <a:spcPts val="0"/>
              </a:spcBef>
              <a:defRPr sz="4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Stand van zaken</a:t>
            </a:r>
          </a:p>
        </p:txBody>
      </p:sp>
      <p:sp>
        <p:nvSpPr>
          <p:cNvPr id="4" name="Ondertitel 2">
            <a:extLst>
              <a:ext uri="{FF2B5EF4-FFF2-40B4-BE49-F238E27FC236}">
                <a16:creationId xmlns:a16="http://schemas.microsoft.com/office/drawing/2014/main" id="{1C80BCE8-3C98-3BE7-A4BC-393A8FC1443A}"/>
              </a:ext>
            </a:extLst>
          </p:cNvPr>
          <p:cNvSpPr>
            <a:spLocks noGrp="1"/>
          </p:cNvSpPr>
          <p:nvPr>
            <p:ph type="subTitle" idx="1" hasCustomPrompt="1"/>
          </p:nvPr>
        </p:nvSpPr>
        <p:spPr>
          <a:xfrm>
            <a:off x="2348166" y="2157257"/>
            <a:ext cx="6945660" cy="488743"/>
          </a:xfrm>
          <a:noFill/>
        </p:spPr>
        <p:txBody>
          <a:bodyPr>
            <a:norm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Leraren</a:t>
            </a:r>
          </a:p>
        </p:txBody>
      </p:sp>
      <p:pic>
        <p:nvPicPr>
          <p:cNvPr id="8" name="Graphic 7">
            <a:extLst>
              <a:ext uri="{FF2B5EF4-FFF2-40B4-BE49-F238E27FC236}">
                <a16:creationId xmlns:a16="http://schemas.microsoft.com/office/drawing/2014/main" id="{DDA6780D-01CC-1071-E0B0-8B4C4221317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93826" y="5965424"/>
            <a:ext cx="2506878" cy="521878"/>
          </a:xfrm>
          <a:prstGeom prst="rect">
            <a:avLst/>
          </a:prstGeom>
        </p:spPr>
      </p:pic>
      <p:pic>
        <p:nvPicPr>
          <p:cNvPr id="6" name="Graphic 5">
            <a:extLst>
              <a:ext uri="{FF2B5EF4-FFF2-40B4-BE49-F238E27FC236}">
                <a16:creationId xmlns:a16="http://schemas.microsoft.com/office/drawing/2014/main" id="{F26071E5-15D3-B6BB-B234-3A6A3719F6D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6763" y="1947864"/>
            <a:ext cx="1296444" cy="1292642"/>
          </a:xfrm>
          <a:prstGeom prst="rect">
            <a:avLst/>
          </a:prstGeom>
        </p:spPr>
      </p:pic>
    </p:spTree>
    <p:extLst>
      <p:ext uri="{BB962C8B-B14F-4D97-AF65-F5344CB8AC3E}">
        <p14:creationId xmlns:p14="http://schemas.microsoft.com/office/powerpoint/2010/main" val="403017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choolleiders">
    <p:bg>
      <p:bgPr>
        <a:solidFill>
          <a:srgbClr val="FADEF0"/>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Afbeelding 13">
            <a:extLst>
              <a:ext uri="{FF2B5EF4-FFF2-40B4-BE49-F238E27FC236}">
                <a16:creationId xmlns:a16="http://schemas.microsoft.com/office/drawing/2014/main" id="{616BD6A5-8B73-7844-7F00-0593EE1DAD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3" name="Titel 1">
            <a:extLst>
              <a:ext uri="{FF2B5EF4-FFF2-40B4-BE49-F238E27FC236}">
                <a16:creationId xmlns:a16="http://schemas.microsoft.com/office/drawing/2014/main" id="{41DD2073-DAF9-8078-9475-F5CFDFA36724}"/>
              </a:ext>
            </a:extLst>
          </p:cNvPr>
          <p:cNvSpPr>
            <a:spLocks noGrp="1"/>
          </p:cNvSpPr>
          <p:nvPr>
            <p:ph type="ctrTitle" hasCustomPrompt="1"/>
          </p:nvPr>
        </p:nvSpPr>
        <p:spPr>
          <a:xfrm>
            <a:off x="2348166" y="2646000"/>
            <a:ext cx="6945660" cy="2191361"/>
          </a:xfrm>
          <a:noFill/>
        </p:spPr>
        <p:txBody>
          <a:bodyPr anchor="t">
            <a:normAutofit/>
          </a:bodyPr>
          <a:lstStyle>
            <a:lvl1pPr algn="l">
              <a:lnSpc>
                <a:spcPct val="100000"/>
              </a:lnSpc>
              <a:spcBef>
                <a:spcPts val="0"/>
              </a:spcBef>
              <a:defRPr sz="4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Stand van zaken</a:t>
            </a:r>
          </a:p>
        </p:txBody>
      </p:sp>
      <p:sp>
        <p:nvSpPr>
          <p:cNvPr id="4" name="Ondertitel 2">
            <a:extLst>
              <a:ext uri="{FF2B5EF4-FFF2-40B4-BE49-F238E27FC236}">
                <a16:creationId xmlns:a16="http://schemas.microsoft.com/office/drawing/2014/main" id="{1C80BCE8-3C98-3BE7-A4BC-393A8FC1443A}"/>
              </a:ext>
            </a:extLst>
          </p:cNvPr>
          <p:cNvSpPr>
            <a:spLocks noGrp="1"/>
          </p:cNvSpPr>
          <p:nvPr>
            <p:ph type="subTitle" idx="1" hasCustomPrompt="1"/>
          </p:nvPr>
        </p:nvSpPr>
        <p:spPr>
          <a:xfrm>
            <a:off x="2348166" y="2157257"/>
            <a:ext cx="6945660" cy="488743"/>
          </a:xfrm>
          <a:noFill/>
        </p:spPr>
        <p:txBody>
          <a:bodyPr>
            <a:norm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Schoolleiders</a:t>
            </a:r>
          </a:p>
        </p:txBody>
      </p:sp>
      <p:pic>
        <p:nvPicPr>
          <p:cNvPr id="8" name="Graphic 7">
            <a:extLst>
              <a:ext uri="{FF2B5EF4-FFF2-40B4-BE49-F238E27FC236}">
                <a16:creationId xmlns:a16="http://schemas.microsoft.com/office/drawing/2014/main" id="{DDA6780D-01CC-1071-E0B0-8B4C4221317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93826" y="5965424"/>
            <a:ext cx="2506878" cy="521878"/>
          </a:xfrm>
          <a:prstGeom prst="rect">
            <a:avLst/>
          </a:prstGeom>
        </p:spPr>
      </p:pic>
      <p:pic>
        <p:nvPicPr>
          <p:cNvPr id="7" name="Graphic 6">
            <a:extLst>
              <a:ext uri="{FF2B5EF4-FFF2-40B4-BE49-F238E27FC236}">
                <a16:creationId xmlns:a16="http://schemas.microsoft.com/office/drawing/2014/main" id="{0A43028D-5FA3-377F-5C7C-922EF33C7CBA}"/>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6763" y="1947863"/>
            <a:ext cx="1370278" cy="1292642"/>
          </a:xfrm>
          <a:prstGeom prst="rect">
            <a:avLst/>
          </a:prstGeom>
        </p:spPr>
      </p:pic>
    </p:spTree>
    <p:extLst>
      <p:ext uri="{BB962C8B-B14F-4D97-AF65-F5344CB8AC3E}">
        <p14:creationId xmlns:p14="http://schemas.microsoft.com/office/powerpoint/2010/main" val="465441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erlingen">
    <p:bg>
      <p:bgPr>
        <a:solidFill>
          <a:srgbClr val="FADEF0"/>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Afbeelding 13">
            <a:extLst>
              <a:ext uri="{FF2B5EF4-FFF2-40B4-BE49-F238E27FC236}">
                <a16:creationId xmlns:a16="http://schemas.microsoft.com/office/drawing/2014/main" id="{616BD6A5-8B73-7844-7F00-0593EE1DAD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3" name="Titel 1">
            <a:extLst>
              <a:ext uri="{FF2B5EF4-FFF2-40B4-BE49-F238E27FC236}">
                <a16:creationId xmlns:a16="http://schemas.microsoft.com/office/drawing/2014/main" id="{41DD2073-DAF9-8078-9475-F5CFDFA36724}"/>
              </a:ext>
            </a:extLst>
          </p:cNvPr>
          <p:cNvSpPr>
            <a:spLocks noGrp="1"/>
          </p:cNvSpPr>
          <p:nvPr>
            <p:ph type="ctrTitle" hasCustomPrompt="1"/>
          </p:nvPr>
        </p:nvSpPr>
        <p:spPr>
          <a:xfrm>
            <a:off x="2348166" y="2646000"/>
            <a:ext cx="6945660" cy="2191361"/>
          </a:xfrm>
          <a:noFill/>
        </p:spPr>
        <p:txBody>
          <a:bodyPr anchor="t">
            <a:normAutofit/>
          </a:bodyPr>
          <a:lstStyle>
            <a:lvl1pPr algn="l">
              <a:lnSpc>
                <a:spcPct val="100000"/>
              </a:lnSpc>
              <a:spcBef>
                <a:spcPts val="0"/>
              </a:spcBef>
              <a:defRPr sz="4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Stand van zaken</a:t>
            </a:r>
          </a:p>
        </p:txBody>
      </p:sp>
      <p:sp>
        <p:nvSpPr>
          <p:cNvPr id="4" name="Ondertitel 2">
            <a:extLst>
              <a:ext uri="{FF2B5EF4-FFF2-40B4-BE49-F238E27FC236}">
                <a16:creationId xmlns:a16="http://schemas.microsoft.com/office/drawing/2014/main" id="{1C80BCE8-3C98-3BE7-A4BC-393A8FC1443A}"/>
              </a:ext>
            </a:extLst>
          </p:cNvPr>
          <p:cNvSpPr>
            <a:spLocks noGrp="1"/>
          </p:cNvSpPr>
          <p:nvPr>
            <p:ph type="subTitle" idx="1" hasCustomPrompt="1"/>
          </p:nvPr>
        </p:nvSpPr>
        <p:spPr>
          <a:xfrm>
            <a:off x="2348166" y="2157257"/>
            <a:ext cx="6945660" cy="488743"/>
          </a:xfrm>
          <a:noFill/>
        </p:spPr>
        <p:txBody>
          <a:bodyPr>
            <a:norm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Leerlingen</a:t>
            </a:r>
          </a:p>
        </p:txBody>
      </p:sp>
      <p:pic>
        <p:nvPicPr>
          <p:cNvPr id="8" name="Graphic 7">
            <a:extLst>
              <a:ext uri="{FF2B5EF4-FFF2-40B4-BE49-F238E27FC236}">
                <a16:creationId xmlns:a16="http://schemas.microsoft.com/office/drawing/2014/main" id="{DDA6780D-01CC-1071-E0B0-8B4C4221317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93826" y="5965424"/>
            <a:ext cx="2506878" cy="521878"/>
          </a:xfrm>
          <a:prstGeom prst="rect">
            <a:avLst/>
          </a:prstGeom>
        </p:spPr>
      </p:pic>
      <p:pic>
        <p:nvPicPr>
          <p:cNvPr id="10" name="Graphic 9">
            <a:extLst>
              <a:ext uri="{FF2B5EF4-FFF2-40B4-BE49-F238E27FC236}">
                <a16:creationId xmlns:a16="http://schemas.microsoft.com/office/drawing/2014/main" id="{13F2E833-CD47-4408-BB49-66FB91690B1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6763" y="1947863"/>
            <a:ext cx="1285277" cy="1292642"/>
          </a:xfrm>
          <a:prstGeom prst="rect">
            <a:avLst/>
          </a:prstGeom>
        </p:spPr>
      </p:pic>
    </p:spTree>
    <p:extLst>
      <p:ext uri="{BB962C8B-B14F-4D97-AF65-F5344CB8AC3E}">
        <p14:creationId xmlns:p14="http://schemas.microsoft.com/office/powerpoint/2010/main" val="2558632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tekstkolom groen">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p:txBody>
          <a:bodyPr/>
          <a:lstStyle/>
          <a:p>
            <a:r>
              <a:rPr lang="nl-NL"/>
              <a:t>Klik om stijl te bewerken</a:t>
            </a:r>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p:txBody>
          <a:bodyPr/>
          <a:lstStyle/>
          <a:p>
            <a:endParaRPr lang="nl-NL" dirty="0"/>
          </a:p>
        </p:txBody>
      </p:sp>
      <p:pic>
        <p:nvPicPr>
          <p:cNvPr id="10" name="Afbeelding 9">
            <a:extLst>
              <a:ext uri="{FF2B5EF4-FFF2-40B4-BE49-F238E27FC236}">
                <a16:creationId xmlns:a16="http://schemas.microsoft.com/office/drawing/2014/main" id="{6F706672-0DF9-989C-E316-FFEAD07939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11" name="Tijdelijke aanduiding voor tekst 8">
            <a:extLst>
              <a:ext uri="{FF2B5EF4-FFF2-40B4-BE49-F238E27FC236}">
                <a16:creationId xmlns:a16="http://schemas.microsoft.com/office/drawing/2014/main" id="{02590741-C8E8-AB2E-EEFF-C23595F46DF9}"/>
              </a:ext>
            </a:extLst>
          </p:cNvPr>
          <p:cNvSpPr>
            <a:spLocks noGrp="1"/>
          </p:cNvSpPr>
          <p:nvPr>
            <p:ph type="body" sz="quarter" idx="13"/>
          </p:nvPr>
        </p:nvSpPr>
        <p:spPr>
          <a:xfrm>
            <a:off x="766763" y="1954800"/>
            <a:ext cx="10658475" cy="3676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361776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tekstkolom groen met vorm">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p:txBody>
          <a:bodyPr/>
          <a:lstStyle/>
          <a:p>
            <a:r>
              <a:rPr lang="nl-NL"/>
              <a:t>Klik om stijl te bewerken</a:t>
            </a:r>
          </a:p>
        </p:txBody>
      </p:sp>
      <p:sp>
        <p:nvSpPr>
          <p:cNvPr id="9" name="Tijdelijke aanduiding voor tekst 8">
            <a:extLst>
              <a:ext uri="{FF2B5EF4-FFF2-40B4-BE49-F238E27FC236}">
                <a16:creationId xmlns:a16="http://schemas.microsoft.com/office/drawing/2014/main" id="{B43AE549-621C-7E81-7763-F674730EBC0B}"/>
              </a:ext>
            </a:extLst>
          </p:cNvPr>
          <p:cNvSpPr>
            <a:spLocks noGrp="1"/>
          </p:cNvSpPr>
          <p:nvPr>
            <p:ph type="body" sz="quarter" idx="13"/>
          </p:nvPr>
        </p:nvSpPr>
        <p:spPr>
          <a:xfrm>
            <a:off x="766763" y="1954800"/>
            <a:ext cx="10658475" cy="3676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5" name="Graphic 14">
            <a:extLst>
              <a:ext uri="{FF2B5EF4-FFF2-40B4-BE49-F238E27FC236}">
                <a16:creationId xmlns:a16="http://schemas.microsoft.com/office/drawing/2014/main" id="{BB1519FF-DF49-6A2F-1280-56CAE949AF9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67398"/>
          <a:stretch/>
        </p:blipFill>
        <p:spPr>
          <a:xfrm>
            <a:off x="5626100" y="5754035"/>
            <a:ext cx="4356100" cy="1103965"/>
          </a:xfrm>
          <a:prstGeom prst="rect">
            <a:avLst/>
          </a:prstGeom>
        </p:spPr>
      </p:pic>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p:txBody>
          <a:bodyPr/>
          <a:lstStyle/>
          <a:p>
            <a:endParaRPr lang="nl-NL" dirty="0"/>
          </a:p>
        </p:txBody>
      </p:sp>
      <p:pic>
        <p:nvPicPr>
          <p:cNvPr id="16" name="Afbeelding 15">
            <a:extLst>
              <a:ext uri="{FF2B5EF4-FFF2-40B4-BE49-F238E27FC236}">
                <a16:creationId xmlns:a16="http://schemas.microsoft.com/office/drawing/2014/main" id="{0329FD78-B434-8B33-908B-655D85BE089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Tree>
    <p:extLst>
      <p:ext uri="{BB962C8B-B14F-4D97-AF65-F5344CB8AC3E}">
        <p14:creationId xmlns:p14="http://schemas.microsoft.com/office/powerpoint/2010/main" val="2501912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tekstkolom roze">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p:txBody>
          <a:bodyPr/>
          <a:lstStyle/>
          <a:p>
            <a:r>
              <a:rPr lang="nl-NL"/>
              <a:t>Klik om stijl te bewerken</a:t>
            </a:r>
          </a:p>
        </p:txBody>
      </p:sp>
      <p:sp>
        <p:nvSpPr>
          <p:cNvPr id="9" name="Tijdelijke aanduiding voor tekst 8">
            <a:extLst>
              <a:ext uri="{FF2B5EF4-FFF2-40B4-BE49-F238E27FC236}">
                <a16:creationId xmlns:a16="http://schemas.microsoft.com/office/drawing/2014/main" id="{B43AE549-621C-7E81-7763-F674730EBC0B}"/>
              </a:ext>
            </a:extLst>
          </p:cNvPr>
          <p:cNvSpPr>
            <a:spLocks noGrp="1"/>
          </p:cNvSpPr>
          <p:nvPr>
            <p:ph type="body" sz="quarter" idx="13"/>
          </p:nvPr>
        </p:nvSpPr>
        <p:spPr>
          <a:xfrm>
            <a:off x="766763" y="1954800"/>
            <a:ext cx="10658475" cy="3676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p:txBody>
          <a:bodyPr/>
          <a:lstStyle/>
          <a:p>
            <a:endParaRPr lang="nl-NL" dirty="0"/>
          </a:p>
        </p:txBody>
      </p:sp>
      <p:pic>
        <p:nvPicPr>
          <p:cNvPr id="3" name="Afbeelding 2">
            <a:extLst>
              <a:ext uri="{FF2B5EF4-FFF2-40B4-BE49-F238E27FC236}">
                <a16:creationId xmlns:a16="http://schemas.microsoft.com/office/drawing/2014/main" id="{81952A72-5819-A051-1A2C-10DF7421577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Tree>
    <p:extLst>
      <p:ext uri="{BB962C8B-B14F-4D97-AF65-F5344CB8AC3E}">
        <p14:creationId xmlns:p14="http://schemas.microsoft.com/office/powerpoint/2010/main" val="2709391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tekstkolom roze met vorm">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p:txBody>
          <a:bodyPr/>
          <a:lstStyle/>
          <a:p>
            <a:r>
              <a:rPr lang="nl-NL"/>
              <a:t>Klik om stijl te bewerken</a:t>
            </a:r>
          </a:p>
        </p:txBody>
      </p:sp>
      <p:sp>
        <p:nvSpPr>
          <p:cNvPr id="9" name="Tijdelijke aanduiding voor tekst 8">
            <a:extLst>
              <a:ext uri="{FF2B5EF4-FFF2-40B4-BE49-F238E27FC236}">
                <a16:creationId xmlns:a16="http://schemas.microsoft.com/office/drawing/2014/main" id="{B43AE549-621C-7E81-7763-F674730EBC0B}"/>
              </a:ext>
            </a:extLst>
          </p:cNvPr>
          <p:cNvSpPr>
            <a:spLocks noGrp="1"/>
          </p:cNvSpPr>
          <p:nvPr>
            <p:ph type="body" sz="quarter" idx="13"/>
          </p:nvPr>
        </p:nvSpPr>
        <p:spPr>
          <a:xfrm>
            <a:off x="766763" y="1954800"/>
            <a:ext cx="10658475" cy="3676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p:txBody>
          <a:bodyPr/>
          <a:lstStyle/>
          <a:p>
            <a:endParaRPr lang="nl-NL" dirty="0"/>
          </a:p>
        </p:txBody>
      </p:sp>
      <p:pic>
        <p:nvPicPr>
          <p:cNvPr id="10" name="Graphic 9">
            <a:extLst>
              <a:ext uri="{FF2B5EF4-FFF2-40B4-BE49-F238E27FC236}">
                <a16:creationId xmlns:a16="http://schemas.microsoft.com/office/drawing/2014/main" id="{59921A48-2C8A-821E-632C-8985EC0E0A5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36481" r="8510"/>
          <a:stretch/>
        </p:blipFill>
        <p:spPr>
          <a:xfrm>
            <a:off x="8915400" y="0"/>
            <a:ext cx="3276600" cy="1606422"/>
          </a:xfrm>
          <a:prstGeom prst="rect">
            <a:avLst/>
          </a:prstGeom>
        </p:spPr>
      </p:pic>
      <p:pic>
        <p:nvPicPr>
          <p:cNvPr id="14" name="Afbeelding 13">
            <a:extLst>
              <a:ext uri="{FF2B5EF4-FFF2-40B4-BE49-F238E27FC236}">
                <a16:creationId xmlns:a16="http://schemas.microsoft.com/office/drawing/2014/main" id="{616BD6A5-8B73-7844-7F00-0593EE1DADD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Tree>
    <p:extLst>
      <p:ext uri="{BB962C8B-B14F-4D97-AF65-F5344CB8AC3E}">
        <p14:creationId xmlns:p14="http://schemas.microsoft.com/office/powerpoint/2010/main" val="3009568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tekstkolommen groen">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p:txBody>
          <a:bodyPr/>
          <a:lstStyle/>
          <a:p>
            <a:r>
              <a:rPr lang="nl-NL"/>
              <a:t>Klik om stijl te bewerken</a:t>
            </a:r>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p:txBody>
          <a:bodyPr/>
          <a:lstStyle/>
          <a:p>
            <a:endParaRPr lang="nl-NL" dirty="0"/>
          </a:p>
        </p:txBody>
      </p:sp>
      <p:pic>
        <p:nvPicPr>
          <p:cNvPr id="10" name="Afbeelding 9">
            <a:extLst>
              <a:ext uri="{FF2B5EF4-FFF2-40B4-BE49-F238E27FC236}">
                <a16:creationId xmlns:a16="http://schemas.microsoft.com/office/drawing/2014/main" id="{6F706672-0DF9-989C-E316-FFEAD07939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13" name="Tijdelijke aanduiding voor tekst 8">
            <a:extLst>
              <a:ext uri="{FF2B5EF4-FFF2-40B4-BE49-F238E27FC236}">
                <a16:creationId xmlns:a16="http://schemas.microsoft.com/office/drawing/2014/main" id="{92B03F82-491C-7CA8-D238-EB475ABC7A6F}"/>
              </a:ext>
            </a:extLst>
          </p:cNvPr>
          <p:cNvSpPr>
            <a:spLocks noGrp="1"/>
          </p:cNvSpPr>
          <p:nvPr>
            <p:ph type="body" sz="quarter" idx="13"/>
          </p:nvPr>
        </p:nvSpPr>
        <p:spPr>
          <a:xfrm>
            <a:off x="766764" y="1954800"/>
            <a:ext cx="5010434" cy="3676650"/>
          </a:xfrm>
        </p:spPr>
        <p:txBody>
          <a:bodyPr/>
          <a:lstStyle>
            <a:lvl1pPr marL="0" indent="0">
              <a:buNone/>
              <a:defRPr b="1"/>
            </a:lvl1pPr>
            <a:lvl2pPr marL="0" indent="0">
              <a:buFont typeface="Arial" panose="020B0604020202020204" pitchFamily="34" charset="0"/>
              <a:buNone/>
              <a:defRPr/>
            </a:lvl2pPr>
            <a:lvl3pPr marL="360000" indent="-360000">
              <a:buFont typeface="Arial" panose="020B0604020202020204" pitchFamily="34" charset="0"/>
              <a:buChar char="•"/>
              <a:defRPr/>
            </a:lvl3pPr>
            <a:lvl4pPr marL="630000">
              <a:defRPr/>
            </a:lvl4pPr>
            <a:lvl5pPr marL="90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tekst 8">
            <a:extLst>
              <a:ext uri="{FF2B5EF4-FFF2-40B4-BE49-F238E27FC236}">
                <a16:creationId xmlns:a16="http://schemas.microsoft.com/office/drawing/2014/main" id="{DDC6700C-34D9-F770-9E4E-0840BB29DBE4}"/>
              </a:ext>
            </a:extLst>
          </p:cNvPr>
          <p:cNvSpPr>
            <a:spLocks noGrp="1"/>
          </p:cNvSpPr>
          <p:nvPr>
            <p:ph type="body" sz="quarter" idx="14"/>
          </p:nvPr>
        </p:nvSpPr>
        <p:spPr>
          <a:xfrm>
            <a:off x="6414801" y="1954800"/>
            <a:ext cx="5010434" cy="3676650"/>
          </a:xfrm>
        </p:spPr>
        <p:txBody>
          <a:bodyPr/>
          <a:lstStyle>
            <a:lvl1pPr marL="0" indent="0">
              <a:buNone/>
              <a:defRPr b="1"/>
            </a:lvl1pPr>
            <a:lvl2pPr marL="0" indent="0">
              <a:buFont typeface="Arial" panose="020B0604020202020204" pitchFamily="34" charset="0"/>
              <a:buNone/>
              <a:defRPr/>
            </a:lvl2pPr>
            <a:lvl3pPr marL="360000" indent="-360000">
              <a:buFont typeface="Arial" panose="020B0604020202020204" pitchFamily="34" charset="0"/>
              <a:buChar char="•"/>
              <a:defRPr/>
            </a:lvl3pPr>
            <a:lvl4pPr marL="630000">
              <a:defRPr/>
            </a:lvl4pPr>
            <a:lvl5pPr marL="90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831866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tekstkolommen groen met vorm">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p:txBody>
          <a:bodyPr/>
          <a:lstStyle/>
          <a:p>
            <a:r>
              <a:rPr lang="nl-NL"/>
              <a:t>Klik om stijl te bewerken</a:t>
            </a:r>
          </a:p>
        </p:txBody>
      </p:sp>
      <p:pic>
        <p:nvPicPr>
          <p:cNvPr id="10" name="Afbeelding 9">
            <a:extLst>
              <a:ext uri="{FF2B5EF4-FFF2-40B4-BE49-F238E27FC236}">
                <a16:creationId xmlns:a16="http://schemas.microsoft.com/office/drawing/2014/main" id="{6F706672-0DF9-989C-E316-FFEAD07939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pic>
        <p:nvPicPr>
          <p:cNvPr id="12" name="Graphic 11">
            <a:extLst>
              <a:ext uri="{FF2B5EF4-FFF2-40B4-BE49-F238E27FC236}">
                <a16:creationId xmlns:a16="http://schemas.microsoft.com/office/drawing/2014/main" id="{3D747270-9936-8011-E10D-4FBCE827B04C}"/>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b="64097"/>
          <a:stretch/>
        </p:blipFill>
        <p:spPr>
          <a:xfrm>
            <a:off x="6414801" y="5590928"/>
            <a:ext cx="4258741" cy="1267072"/>
          </a:xfrm>
          <a:prstGeom prst="rect">
            <a:avLst/>
          </a:prstGeom>
        </p:spPr>
      </p:pic>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p:txBody>
          <a:bodyPr/>
          <a:lstStyle/>
          <a:p>
            <a:endParaRPr lang="nl-NL" dirty="0"/>
          </a:p>
        </p:txBody>
      </p:sp>
      <p:sp>
        <p:nvSpPr>
          <p:cNvPr id="15" name="Tijdelijke aanduiding voor tekst 8">
            <a:extLst>
              <a:ext uri="{FF2B5EF4-FFF2-40B4-BE49-F238E27FC236}">
                <a16:creationId xmlns:a16="http://schemas.microsoft.com/office/drawing/2014/main" id="{6BD3C0DD-BD84-93E4-3D3E-0664C981DD8B}"/>
              </a:ext>
            </a:extLst>
          </p:cNvPr>
          <p:cNvSpPr>
            <a:spLocks noGrp="1"/>
          </p:cNvSpPr>
          <p:nvPr>
            <p:ph type="body" sz="quarter" idx="13"/>
          </p:nvPr>
        </p:nvSpPr>
        <p:spPr>
          <a:xfrm>
            <a:off x="766764" y="1954800"/>
            <a:ext cx="5010434" cy="3676650"/>
          </a:xfrm>
        </p:spPr>
        <p:txBody>
          <a:bodyPr/>
          <a:lstStyle>
            <a:lvl1pPr marL="0" indent="0">
              <a:buNone/>
              <a:defRPr b="1"/>
            </a:lvl1pPr>
            <a:lvl2pPr marL="0" indent="0">
              <a:buFont typeface="Arial" panose="020B0604020202020204" pitchFamily="34" charset="0"/>
              <a:buNone/>
              <a:defRPr/>
            </a:lvl2pPr>
            <a:lvl3pPr marL="360000" indent="-360000">
              <a:buFont typeface="Arial" panose="020B0604020202020204" pitchFamily="34" charset="0"/>
              <a:buChar char="•"/>
              <a:defRPr/>
            </a:lvl3pPr>
            <a:lvl4pPr marL="630000">
              <a:defRPr/>
            </a:lvl4pPr>
            <a:lvl5pPr marL="90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jdelijke aanduiding voor tekst 8">
            <a:extLst>
              <a:ext uri="{FF2B5EF4-FFF2-40B4-BE49-F238E27FC236}">
                <a16:creationId xmlns:a16="http://schemas.microsoft.com/office/drawing/2014/main" id="{B4005D8E-CBD0-42DB-6498-96D730771102}"/>
              </a:ext>
            </a:extLst>
          </p:cNvPr>
          <p:cNvSpPr>
            <a:spLocks noGrp="1"/>
          </p:cNvSpPr>
          <p:nvPr>
            <p:ph type="body" sz="quarter" idx="14"/>
          </p:nvPr>
        </p:nvSpPr>
        <p:spPr>
          <a:xfrm>
            <a:off x="6414804" y="1954800"/>
            <a:ext cx="5010434" cy="3676650"/>
          </a:xfrm>
        </p:spPr>
        <p:txBody>
          <a:bodyPr/>
          <a:lstStyle>
            <a:lvl1pPr marL="0" indent="0">
              <a:buNone/>
              <a:defRPr b="1"/>
            </a:lvl1pPr>
            <a:lvl2pPr marL="0" indent="0">
              <a:buFont typeface="Arial" panose="020B0604020202020204" pitchFamily="34" charset="0"/>
              <a:buNone/>
              <a:defRPr/>
            </a:lvl2pPr>
            <a:lvl3pPr marL="360000" indent="-360000">
              <a:buFont typeface="Arial" panose="020B0604020202020204" pitchFamily="34" charset="0"/>
              <a:buChar char="•"/>
              <a:defRPr/>
            </a:lvl3pPr>
            <a:lvl4pPr marL="630000">
              <a:defRPr/>
            </a:lvl4pPr>
            <a:lvl5pPr marL="90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38673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tekstkolommen roze">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p:txBody>
          <a:bodyPr/>
          <a:lstStyle/>
          <a:p>
            <a:r>
              <a:rPr lang="nl-NL"/>
              <a:t>Klik om stijl te bewerken</a:t>
            </a:r>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p:txBody>
          <a:bodyPr/>
          <a:lstStyle/>
          <a:p>
            <a:endParaRPr lang="nl-NL" dirty="0"/>
          </a:p>
        </p:txBody>
      </p:sp>
      <p:pic>
        <p:nvPicPr>
          <p:cNvPr id="10" name="Afbeelding 9">
            <a:extLst>
              <a:ext uri="{FF2B5EF4-FFF2-40B4-BE49-F238E27FC236}">
                <a16:creationId xmlns:a16="http://schemas.microsoft.com/office/drawing/2014/main" id="{6F706672-0DF9-989C-E316-FFEAD07939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11" name="Tijdelijke aanduiding voor tekst 8">
            <a:extLst>
              <a:ext uri="{FF2B5EF4-FFF2-40B4-BE49-F238E27FC236}">
                <a16:creationId xmlns:a16="http://schemas.microsoft.com/office/drawing/2014/main" id="{36199A47-472E-6AC5-5DAD-BFBD536A8AAE}"/>
              </a:ext>
            </a:extLst>
          </p:cNvPr>
          <p:cNvSpPr>
            <a:spLocks noGrp="1"/>
          </p:cNvSpPr>
          <p:nvPr>
            <p:ph type="body" sz="quarter" idx="13"/>
          </p:nvPr>
        </p:nvSpPr>
        <p:spPr>
          <a:xfrm>
            <a:off x="766764" y="1954800"/>
            <a:ext cx="5010434" cy="3676650"/>
          </a:xfrm>
        </p:spPr>
        <p:txBody>
          <a:bodyPr/>
          <a:lstStyle>
            <a:lvl1pPr marL="0" indent="0">
              <a:buNone/>
              <a:defRPr b="1"/>
            </a:lvl1pPr>
            <a:lvl2pPr marL="0" indent="0">
              <a:buFont typeface="Arial" panose="020B0604020202020204" pitchFamily="34" charset="0"/>
              <a:buNone/>
              <a:defRPr/>
            </a:lvl2pPr>
            <a:lvl3pPr marL="360000" indent="-360000">
              <a:buFont typeface="Arial" panose="020B0604020202020204" pitchFamily="34" charset="0"/>
              <a:buChar char="•"/>
              <a:defRPr/>
            </a:lvl3pPr>
            <a:lvl4pPr marL="630000">
              <a:defRPr/>
            </a:lvl4pPr>
            <a:lvl5pPr marL="90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2" name="Tijdelijke aanduiding voor tekst 8">
            <a:extLst>
              <a:ext uri="{FF2B5EF4-FFF2-40B4-BE49-F238E27FC236}">
                <a16:creationId xmlns:a16="http://schemas.microsoft.com/office/drawing/2014/main" id="{8E2087A6-59AF-F437-935F-BA723C7C06C7}"/>
              </a:ext>
            </a:extLst>
          </p:cNvPr>
          <p:cNvSpPr>
            <a:spLocks noGrp="1"/>
          </p:cNvSpPr>
          <p:nvPr>
            <p:ph type="body" sz="quarter" idx="14"/>
          </p:nvPr>
        </p:nvSpPr>
        <p:spPr>
          <a:xfrm>
            <a:off x="6414801" y="1954800"/>
            <a:ext cx="5010434" cy="3676650"/>
          </a:xfrm>
        </p:spPr>
        <p:txBody>
          <a:bodyPr/>
          <a:lstStyle>
            <a:lvl1pPr marL="0" indent="0">
              <a:buNone/>
              <a:defRPr b="1"/>
            </a:lvl1pPr>
            <a:lvl2pPr marL="0" indent="0">
              <a:buFont typeface="Arial" panose="020B0604020202020204" pitchFamily="34" charset="0"/>
              <a:buNone/>
              <a:defRPr/>
            </a:lvl2pPr>
            <a:lvl3pPr marL="360000" indent="-360000">
              <a:buFont typeface="Arial" panose="020B0604020202020204" pitchFamily="34" charset="0"/>
              <a:buChar char="•"/>
              <a:defRPr/>
            </a:lvl3pPr>
            <a:lvl4pPr marL="630000">
              <a:defRPr/>
            </a:lvl4pPr>
            <a:lvl5pPr marL="90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029990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V2">
    <p:bg>
      <p:bgPr>
        <a:solidFill>
          <a:schemeClr val="accent3"/>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5C53BDB3-F873-31D2-EA54-D5893CC81356}"/>
              </a:ext>
            </a:extLst>
          </p:cNvPr>
          <p:cNvSpPr>
            <a:spLocks noGrp="1"/>
          </p:cNvSpPr>
          <p:nvPr>
            <p:ph type="pic" sz="quarter" idx="15"/>
          </p:nvPr>
        </p:nvSpPr>
        <p:spPr>
          <a:xfrm>
            <a:off x="-1" y="-1"/>
            <a:ext cx="6095999" cy="6857999"/>
          </a:xfrm>
          <a:custGeom>
            <a:avLst/>
            <a:gdLst>
              <a:gd name="connsiteX0" fmla="*/ 0 w 6095999"/>
              <a:gd name="connsiteY0" fmla="*/ 0 h 6857999"/>
              <a:gd name="connsiteX1" fmla="*/ 876300 w 6095999"/>
              <a:gd name="connsiteY1" fmla="*/ 0 h 6857999"/>
              <a:gd name="connsiteX2" fmla="*/ 6095999 w 6095999"/>
              <a:gd name="connsiteY2" fmla="*/ 0 h 6857999"/>
              <a:gd name="connsiteX3" fmla="*/ 6095999 w 6095999"/>
              <a:gd name="connsiteY3" fmla="*/ 2 h 6857999"/>
              <a:gd name="connsiteX4" fmla="*/ 5777198 w 6095999"/>
              <a:gd name="connsiteY4" fmla="*/ 2 h 6857999"/>
              <a:gd name="connsiteX5" fmla="*/ 5777198 w 6095999"/>
              <a:gd name="connsiteY5" fmla="*/ 948020 h 6857999"/>
              <a:gd name="connsiteX6" fmla="*/ 5780538 w 6095999"/>
              <a:gd name="connsiteY6" fmla="*/ 948020 h 6857999"/>
              <a:gd name="connsiteX7" fmla="*/ 5780538 w 6095999"/>
              <a:gd name="connsiteY7" fmla="*/ 1261642 h 6857999"/>
              <a:gd name="connsiteX8" fmla="*/ 6095999 w 6095999"/>
              <a:gd name="connsiteY8" fmla="*/ 1261642 h 6857999"/>
              <a:gd name="connsiteX9" fmla="*/ 6095999 w 6095999"/>
              <a:gd name="connsiteY9" fmla="*/ 6857999 h 6857999"/>
              <a:gd name="connsiteX10" fmla="*/ 0 w 6095999"/>
              <a:gd name="connsiteY10" fmla="*/ 6857999 h 6857999"/>
              <a:gd name="connsiteX11" fmla="*/ 0 w 6095999"/>
              <a:gd name="connsiteY11" fmla="*/ 1155701 h 6857999"/>
              <a:gd name="connsiteX12" fmla="*/ 0 w 6095999"/>
              <a:gd name="connsiteY12" fmla="*/ 948019 h 6857999"/>
              <a:gd name="connsiteX13" fmla="*/ 0 w 6095999"/>
              <a:gd name="connsiteY13" fmla="*/ 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5999" h="6857999">
                <a:moveTo>
                  <a:pt x="0" y="0"/>
                </a:moveTo>
                <a:lnTo>
                  <a:pt x="876300" y="0"/>
                </a:lnTo>
                <a:lnTo>
                  <a:pt x="6095999" y="0"/>
                </a:lnTo>
                <a:lnTo>
                  <a:pt x="6095999" y="2"/>
                </a:lnTo>
                <a:lnTo>
                  <a:pt x="5777198" y="2"/>
                </a:lnTo>
                <a:lnTo>
                  <a:pt x="5777198" y="948020"/>
                </a:lnTo>
                <a:lnTo>
                  <a:pt x="5780538" y="948020"/>
                </a:lnTo>
                <a:lnTo>
                  <a:pt x="5780538" y="1261642"/>
                </a:lnTo>
                <a:lnTo>
                  <a:pt x="6095999" y="1261642"/>
                </a:lnTo>
                <a:lnTo>
                  <a:pt x="6095999" y="6857999"/>
                </a:lnTo>
                <a:lnTo>
                  <a:pt x="0" y="6857999"/>
                </a:lnTo>
                <a:lnTo>
                  <a:pt x="0" y="1155701"/>
                </a:lnTo>
                <a:lnTo>
                  <a:pt x="0" y="948019"/>
                </a:lnTo>
                <a:lnTo>
                  <a:pt x="0" y="1"/>
                </a:lnTo>
                <a:close/>
              </a:path>
            </a:pathLst>
          </a:custGeom>
          <a:solidFill>
            <a:schemeClr val="bg2"/>
          </a:solidFill>
        </p:spPr>
        <p:txBody>
          <a:bodyPr wrap="square" anchor="ctr">
            <a:noAutofit/>
          </a:bodyPr>
          <a:lstStyle>
            <a:lvl1pPr marL="0" indent="0" algn="ctr">
              <a:buNone/>
              <a:defRPr sz="1000"/>
            </a:lvl1pPr>
          </a:lstStyle>
          <a:p>
            <a:r>
              <a:rPr lang="nl-NL"/>
              <a:t>Klik op het pictogram als u een afbeelding wilt toevoegen</a:t>
            </a:r>
          </a:p>
        </p:txBody>
      </p:sp>
      <p:pic>
        <p:nvPicPr>
          <p:cNvPr id="7" name="Graphic 6">
            <a:extLst>
              <a:ext uri="{FF2B5EF4-FFF2-40B4-BE49-F238E27FC236}">
                <a16:creationId xmlns:a16="http://schemas.microsoft.com/office/drawing/2014/main" id="{4F18DD74-9DB5-672D-4E69-3B1325CFDB5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9288"/>
          <a:stretch/>
        </p:blipFill>
        <p:spPr>
          <a:xfrm>
            <a:off x="6470247" y="970"/>
            <a:ext cx="2886011" cy="1260671"/>
          </a:xfrm>
          <a:prstGeom prst="rect">
            <a:avLst/>
          </a:prstGeom>
        </p:spPr>
      </p:pic>
      <p:pic>
        <p:nvPicPr>
          <p:cNvPr id="4" name="Graphic 3">
            <a:extLst>
              <a:ext uri="{FF2B5EF4-FFF2-40B4-BE49-F238E27FC236}">
                <a16:creationId xmlns:a16="http://schemas.microsoft.com/office/drawing/2014/main" id="{7EE47598-634E-5B45-D287-C31A56A124B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93826" y="5965424"/>
            <a:ext cx="2506878" cy="521878"/>
          </a:xfrm>
          <a:prstGeom prst="rect">
            <a:avLst/>
          </a:prstGeom>
        </p:spPr>
      </p:pic>
      <p:sp>
        <p:nvSpPr>
          <p:cNvPr id="16" name="Titel 1">
            <a:extLst>
              <a:ext uri="{FF2B5EF4-FFF2-40B4-BE49-F238E27FC236}">
                <a16:creationId xmlns:a16="http://schemas.microsoft.com/office/drawing/2014/main" id="{792982F6-31C5-02F9-0EEE-D20C73BFB75F}"/>
              </a:ext>
            </a:extLst>
          </p:cNvPr>
          <p:cNvSpPr>
            <a:spLocks noGrp="1"/>
          </p:cNvSpPr>
          <p:nvPr>
            <p:ph type="ctrTitle" hasCustomPrompt="1"/>
          </p:nvPr>
        </p:nvSpPr>
        <p:spPr>
          <a:xfrm>
            <a:off x="6885433" y="1947863"/>
            <a:ext cx="4539805" cy="1805649"/>
          </a:xfrm>
        </p:spPr>
        <p:txBody>
          <a:bodyPr anchor="t">
            <a:normAutofit/>
          </a:bodyPr>
          <a:lstStyle>
            <a:lvl1pPr algn="l">
              <a:lnSpc>
                <a:spcPct val="100000"/>
              </a:lnSpc>
              <a:spcBef>
                <a:spcPts val="0"/>
              </a:spcBef>
              <a:defRPr sz="3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a:t>
            </a:r>
          </a:p>
        </p:txBody>
      </p:sp>
      <p:sp>
        <p:nvSpPr>
          <p:cNvPr id="17" name="Ondertitel 2">
            <a:extLst>
              <a:ext uri="{FF2B5EF4-FFF2-40B4-BE49-F238E27FC236}">
                <a16:creationId xmlns:a16="http://schemas.microsoft.com/office/drawing/2014/main" id="{B0E11D7F-EADA-AB11-D876-ABF82D0E6509}"/>
              </a:ext>
            </a:extLst>
          </p:cNvPr>
          <p:cNvSpPr>
            <a:spLocks noGrp="1"/>
          </p:cNvSpPr>
          <p:nvPr>
            <p:ph type="subTitle" idx="1" hasCustomPrompt="1"/>
          </p:nvPr>
        </p:nvSpPr>
        <p:spPr>
          <a:xfrm>
            <a:off x="6885433" y="4210646"/>
            <a:ext cx="4539805" cy="588482"/>
          </a:xfrm>
        </p:spPr>
        <p:txBody>
          <a:bodyPr>
            <a:normAutofit/>
          </a:bodyPr>
          <a:lstStyle>
            <a:lvl1pPr marL="0" indent="0" algn="l">
              <a:lnSpc>
                <a:spcPct val="100000"/>
              </a:lnSpc>
              <a:spcBef>
                <a:spcPts val="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Voornaam Achternaam</a:t>
            </a:r>
          </a:p>
        </p:txBody>
      </p:sp>
      <p:pic>
        <p:nvPicPr>
          <p:cNvPr id="5" name="Graphic 4">
            <a:extLst>
              <a:ext uri="{FF2B5EF4-FFF2-40B4-BE49-F238E27FC236}">
                <a16:creationId xmlns:a16="http://schemas.microsoft.com/office/drawing/2014/main" id="{37C6D77B-A983-4661-8E39-00A54857808D}"/>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r="82330"/>
          <a:stretch/>
        </p:blipFill>
        <p:spPr>
          <a:xfrm>
            <a:off x="5780537" y="970"/>
            <a:ext cx="631837" cy="1260671"/>
          </a:xfrm>
          <a:prstGeom prst="rect">
            <a:avLst/>
          </a:prstGeom>
        </p:spPr>
      </p:pic>
    </p:spTree>
    <p:extLst>
      <p:ext uri="{BB962C8B-B14F-4D97-AF65-F5344CB8AC3E}">
        <p14:creationId xmlns:p14="http://schemas.microsoft.com/office/powerpoint/2010/main" val="22740106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tekstkolommen roze met vorm">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Afbeelding 9">
            <a:extLst>
              <a:ext uri="{FF2B5EF4-FFF2-40B4-BE49-F238E27FC236}">
                <a16:creationId xmlns:a16="http://schemas.microsoft.com/office/drawing/2014/main" id="{6F706672-0DF9-989C-E316-FFEAD07939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p:txBody>
          <a:bodyPr/>
          <a:lstStyle/>
          <a:p>
            <a:endParaRPr lang="nl-NL" dirty="0"/>
          </a:p>
        </p:txBody>
      </p:sp>
      <p:pic>
        <p:nvPicPr>
          <p:cNvPr id="13" name="Graphic 12">
            <a:extLst>
              <a:ext uri="{FF2B5EF4-FFF2-40B4-BE49-F238E27FC236}">
                <a16:creationId xmlns:a16="http://schemas.microsoft.com/office/drawing/2014/main" id="{CBC23E7B-97BF-DE64-A1BA-8431C3F8D290}"/>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36308" r="26135"/>
          <a:stretch/>
        </p:blipFill>
        <p:spPr>
          <a:xfrm>
            <a:off x="9015413" y="0"/>
            <a:ext cx="3176587" cy="1783096"/>
          </a:xfrm>
          <a:prstGeom prst="rect">
            <a:avLst/>
          </a:prstGeom>
        </p:spPr>
      </p:pic>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p:txBody>
          <a:bodyPr/>
          <a:lstStyle/>
          <a:p>
            <a:r>
              <a:rPr lang="nl-NL"/>
              <a:t>Klik om stijl te bewerken</a:t>
            </a:r>
          </a:p>
        </p:txBody>
      </p:sp>
      <p:sp>
        <p:nvSpPr>
          <p:cNvPr id="16" name="Tijdelijke aanduiding voor tekst 8">
            <a:extLst>
              <a:ext uri="{FF2B5EF4-FFF2-40B4-BE49-F238E27FC236}">
                <a16:creationId xmlns:a16="http://schemas.microsoft.com/office/drawing/2014/main" id="{4FF324C5-308A-1BA7-A0AD-AA8CEE498BBE}"/>
              </a:ext>
            </a:extLst>
          </p:cNvPr>
          <p:cNvSpPr>
            <a:spLocks noGrp="1"/>
          </p:cNvSpPr>
          <p:nvPr>
            <p:ph type="body" sz="quarter" idx="13"/>
          </p:nvPr>
        </p:nvSpPr>
        <p:spPr>
          <a:xfrm>
            <a:off x="766764" y="1954800"/>
            <a:ext cx="5010434" cy="3676650"/>
          </a:xfrm>
        </p:spPr>
        <p:txBody>
          <a:bodyPr/>
          <a:lstStyle>
            <a:lvl1pPr marL="0" indent="0">
              <a:buNone/>
              <a:defRPr b="1"/>
            </a:lvl1pPr>
            <a:lvl2pPr marL="0" indent="0">
              <a:buFont typeface="Arial" panose="020B0604020202020204" pitchFamily="34" charset="0"/>
              <a:buNone/>
              <a:defRPr/>
            </a:lvl2pPr>
            <a:lvl3pPr marL="360000" indent="-360000">
              <a:buFont typeface="Arial" panose="020B0604020202020204" pitchFamily="34" charset="0"/>
              <a:buChar char="•"/>
              <a:defRPr/>
            </a:lvl3pPr>
            <a:lvl4pPr marL="630000">
              <a:defRPr/>
            </a:lvl4pPr>
            <a:lvl5pPr marL="90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7" name="Tijdelijke aanduiding voor tekst 8">
            <a:extLst>
              <a:ext uri="{FF2B5EF4-FFF2-40B4-BE49-F238E27FC236}">
                <a16:creationId xmlns:a16="http://schemas.microsoft.com/office/drawing/2014/main" id="{AA6DC906-E594-3C25-600F-041F7C30093F}"/>
              </a:ext>
            </a:extLst>
          </p:cNvPr>
          <p:cNvSpPr>
            <a:spLocks noGrp="1"/>
          </p:cNvSpPr>
          <p:nvPr>
            <p:ph type="body" sz="quarter" idx="14"/>
          </p:nvPr>
        </p:nvSpPr>
        <p:spPr>
          <a:xfrm>
            <a:off x="6414804" y="1954800"/>
            <a:ext cx="5010434" cy="3676650"/>
          </a:xfrm>
        </p:spPr>
        <p:txBody>
          <a:bodyPr/>
          <a:lstStyle>
            <a:lvl1pPr marL="0" indent="0">
              <a:buNone/>
              <a:defRPr b="1"/>
            </a:lvl1pPr>
            <a:lvl2pPr marL="0" indent="0">
              <a:buFont typeface="Arial" panose="020B0604020202020204" pitchFamily="34" charset="0"/>
              <a:buNone/>
              <a:defRPr/>
            </a:lvl2pPr>
            <a:lvl3pPr marL="360000" indent="-360000">
              <a:buFont typeface="Arial" panose="020B0604020202020204" pitchFamily="34" charset="0"/>
              <a:buChar char="•"/>
              <a:defRPr/>
            </a:lvl3pPr>
            <a:lvl4pPr marL="630000">
              <a:defRPr/>
            </a:lvl4pPr>
            <a:lvl5pPr marL="90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531190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rste regel zonder bullet groen">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p:txBody>
          <a:bodyPr/>
          <a:lstStyle/>
          <a:p>
            <a:r>
              <a:rPr lang="nl-NL"/>
              <a:t>Klik om stijl te bewerken</a:t>
            </a:r>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p:txBody>
          <a:bodyPr/>
          <a:lstStyle/>
          <a:p>
            <a:endParaRPr lang="nl-NL" dirty="0"/>
          </a:p>
        </p:txBody>
      </p:sp>
      <p:pic>
        <p:nvPicPr>
          <p:cNvPr id="10" name="Afbeelding 9">
            <a:extLst>
              <a:ext uri="{FF2B5EF4-FFF2-40B4-BE49-F238E27FC236}">
                <a16:creationId xmlns:a16="http://schemas.microsoft.com/office/drawing/2014/main" id="{6F706672-0DF9-989C-E316-FFEAD07939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3" name="Tijdelijke aanduiding voor tekst 8">
            <a:extLst>
              <a:ext uri="{FF2B5EF4-FFF2-40B4-BE49-F238E27FC236}">
                <a16:creationId xmlns:a16="http://schemas.microsoft.com/office/drawing/2014/main" id="{9020B721-ED0A-839F-0A39-05974E0FB57F}"/>
              </a:ext>
            </a:extLst>
          </p:cNvPr>
          <p:cNvSpPr>
            <a:spLocks noGrp="1"/>
          </p:cNvSpPr>
          <p:nvPr>
            <p:ph type="body" sz="quarter" idx="13"/>
          </p:nvPr>
        </p:nvSpPr>
        <p:spPr>
          <a:xfrm>
            <a:off x="766763" y="1954800"/>
            <a:ext cx="10658473" cy="3676650"/>
          </a:xfrm>
        </p:spPr>
        <p:txBody>
          <a:bodyPr/>
          <a:lstStyle>
            <a:lvl1pPr marL="0" indent="0">
              <a:buNone/>
              <a:defRPr b="0"/>
            </a:lvl1pPr>
            <a:lvl2pPr marL="360000" indent="-360000">
              <a:buFont typeface="Arial" panose="020B0604020202020204" pitchFamily="34" charset="0"/>
              <a:buChar char="•"/>
              <a:defRPr/>
            </a:lvl2pPr>
            <a:lvl3pPr marL="630000">
              <a:defRPr/>
            </a:lvl3pPr>
            <a:lvl4pPr marL="900000">
              <a:defRPr/>
            </a:lvl4pPr>
            <a:lvl5pPr marL="117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884364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erste regel zonder bullet groen met vorm">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p:txBody>
          <a:bodyPr/>
          <a:lstStyle/>
          <a:p>
            <a:r>
              <a:rPr lang="nl-NL"/>
              <a:t>Klik om stijl te bewerken</a:t>
            </a:r>
          </a:p>
        </p:txBody>
      </p:sp>
      <p:pic>
        <p:nvPicPr>
          <p:cNvPr id="10" name="Afbeelding 9">
            <a:extLst>
              <a:ext uri="{FF2B5EF4-FFF2-40B4-BE49-F238E27FC236}">
                <a16:creationId xmlns:a16="http://schemas.microsoft.com/office/drawing/2014/main" id="{6F706672-0DF9-989C-E316-FFEAD07939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3" name="Tijdelijke aanduiding voor tekst 8">
            <a:extLst>
              <a:ext uri="{FF2B5EF4-FFF2-40B4-BE49-F238E27FC236}">
                <a16:creationId xmlns:a16="http://schemas.microsoft.com/office/drawing/2014/main" id="{9020B721-ED0A-839F-0A39-05974E0FB57F}"/>
              </a:ext>
            </a:extLst>
          </p:cNvPr>
          <p:cNvSpPr>
            <a:spLocks noGrp="1"/>
          </p:cNvSpPr>
          <p:nvPr>
            <p:ph type="body" sz="quarter" idx="13"/>
          </p:nvPr>
        </p:nvSpPr>
        <p:spPr>
          <a:xfrm>
            <a:off x="766763" y="1954800"/>
            <a:ext cx="10658473" cy="3676650"/>
          </a:xfrm>
        </p:spPr>
        <p:txBody>
          <a:bodyPr/>
          <a:lstStyle>
            <a:lvl1pPr marL="0" indent="0">
              <a:buNone/>
              <a:defRPr b="0"/>
            </a:lvl1pPr>
            <a:lvl2pPr marL="360000" indent="-360000">
              <a:buFont typeface="Arial" panose="020B0604020202020204" pitchFamily="34" charset="0"/>
              <a:buChar char="•"/>
              <a:defRPr/>
            </a:lvl2pPr>
            <a:lvl3pPr marL="630000">
              <a:defRPr/>
            </a:lvl3pPr>
            <a:lvl4pPr marL="900000">
              <a:defRPr/>
            </a:lvl4pPr>
            <a:lvl5pPr marL="117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2" name="Graphic 11">
            <a:extLst>
              <a:ext uri="{FF2B5EF4-FFF2-40B4-BE49-F238E27FC236}">
                <a16:creationId xmlns:a16="http://schemas.microsoft.com/office/drawing/2014/main" id="{FE1BA0AF-CB57-041B-3968-43C224DA25CB}"/>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b="71320"/>
          <a:stretch/>
        </p:blipFill>
        <p:spPr>
          <a:xfrm>
            <a:off x="5629274" y="5631449"/>
            <a:ext cx="4513269" cy="1226551"/>
          </a:xfrm>
          <a:prstGeom prst="rect">
            <a:avLst/>
          </a:prstGeom>
        </p:spPr>
      </p:pic>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p:txBody>
          <a:bodyPr/>
          <a:lstStyle/>
          <a:p>
            <a:endParaRPr lang="nl-NL" dirty="0"/>
          </a:p>
        </p:txBody>
      </p:sp>
    </p:spTree>
    <p:extLst>
      <p:ext uri="{BB962C8B-B14F-4D97-AF65-F5344CB8AC3E}">
        <p14:creationId xmlns:p14="http://schemas.microsoft.com/office/powerpoint/2010/main" val="1105018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erste regel zonder bullet roze">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p:txBody>
          <a:bodyPr/>
          <a:lstStyle/>
          <a:p>
            <a:r>
              <a:rPr lang="nl-NL"/>
              <a:t>Klik om stijl te bewerken</a:t>
            </a:r>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p:txBody>
          <a:bodyPr/>
          <a:lstStyle/>
          <a:p>
            <a:endParaRPr lang="nl-NL" dirty="0"/>
          </a:p>
        </p:txBody>
      </p:sp>
      <p:pic>
        <p:nvPicPr>
          <p:cNvPr id="10" name="Afbeelding 9">
            <a:extLst>
              <a:ext uri="{FF2B5EF4-FFF2-40B4-BE49-F238E27FC236}">
                <a16:creationId xmlns:a16="http://schemas.microsoft.com/office/drawing/2014/main" id="{6F706672-0DF9-989C-E316-FFEAD07939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3" name="Tijdelijke aanduiding voor tekst 8">
            <a:extLst>
              <a:ext uri="{FF2B5EF4-FFF2-40B4-BE49-F238E27FC236}">
                <a16:creationId xmlns:a16="http://schemas.microsoft.com/office/drawing/2014/main" id="{9020B721-ED0A-839F-0A39-05974E0FB57F}"/>
              </a:ext>
            </a:extLst>
          </p:cNvPr>
          <p:cNvSpPr>
            <a:spLocks noGrp="1"/>
          </p:cNvSpPr>
          <p:nvPr>
            <p:ph type="body" sz="quarter" idx="13"/>
          </p:nvPr>
        </p:nvSpPr>
        <p:spPr>
          <a:xfrm>
            <a:off x="766763" y="1954800"/>
            <a:ext cx="10658473" cy="3676650"/>
          </a:xfrm>
        </p:spPr>
        <p:txBody>
          <a:bodyPr/>
          <a:lstStyle>
            <a:lvl1pPr marL="0" indent="0">
              <a:buNone/>
              <a:defRPr b="0"/>
            </a:lvl1pPr>
            <a:lvl2pPr marL="360000" indent="-360000">
              <a:buFont typeface="Arial" panose="020B0604020202020204" pitchFamily="34" charset="0"/>
              <a:buChar char="•"/>
              <a:defRPr/>
            </a:lvl2pPr>
            <a:lvl3pPr marL="630000">
              <a:defRPr/>
            </a:lvl3pPr>
            <a:lvl4pPr marL="900000">
              <a:defRPr/>
            </a:lvl4pPr>
            <a:lvl5pPr marL="117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500643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erste regel zonder bullet roze met vorm">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Afbeelding 9">
            <a:extLst>
              <a:ext uri="{FF2B5EF4-FFF2-40B4-BE49-F238E27FC236}">
                <a16:creationId xmlns:a16="http://schemas.microsoft.com/office/drawing/2014/main" id="{6F706672-0DF9-989C-E316-FFEAD07939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3" name="Tijdelijke aanduiding voor tekst 8">
            <a:extLst>
              <a:ext uri="{FF2B5EF4-FFF2-40B4-BE49-F238E27FC236}">
                <a16:creationId xmlns:a16="http://schemas.microsoft.com/office/drawing/2014/main" id="{9020B721-ED0A-839F-0A39-05974E0FB57F}"/>
              </a:ext>
            </a:extLst>
          </p:cNvPr>
          <p:cNvSpPr>
            <a:spLocks noGrp="1"/>
          </p:cNvSpPr>
          <p:nvPr>
            <p:ph type="body" sz="quarter" idx="13"/>
          </p:nvPr>
        </p:nvSpPr>
        <p:spPr>
          <a:xfrm>
            <a:off x="766763" y="1954800"/>
            <a:ext cx="10658473" cy="3676650"/>
          </a:xfrm>
        </p:spPr>
        <p:txBody>
          <a:bodyPr/>
          <a:lstStyle>
            <a:lvl1pPr marL="0" indent="0">
              <a:buNone/>
              <a:defRPr b="0"/>
            </a:lvl1pPr>
            <a:lvl2pPr marL="360000" indent="-360000">
              <a:buFont typeface="Arial" panose="020B0604020202020204" pitchFamily="34" charset="0"/>
              <a:buChar char="•"/>
              <a:defRPr/>
            </a:lvl2pPr>
            <a:lvl3pPr marL="630000">
              <a:defRPr/>
            </a:lvl3pPr>
            <a:lvl4pPr marL="900000">
              <a:defRPr/>
            </a:lvl4pPr>
            <a:lvl5pPr marL="117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p:txBody>
          <a:bodyPr/>
          <a:lstStyle/>
          <a:p>
            <a:endParaRPr lang="nl-NL" dirty="0"/>
          </a:p>
        </p:txBody>
      </p:sp>
      <p:pic>
        <p:nvPicPr>
          <p:cNvPr id="11" name="Graphic 10">
            <a:extLst>
              <a:ext uri="{FF2B5EF4-FFF2-40B4-BE49-F238E27FC236}">
                <a16:creationId xmlns:a16="http://schemas.microsoft.com/office/drawing/2014/main" id="{48C03CA1-37D1-2648-E1E8-0EE70FFE41B3}"/>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51714"/>
          <a:stretch/>
        </p:blipFill>
        <p:spPr>
          <a:xfrm>
            <a:off x="7320960" y="-1"/>
            <a:ext cx="4051892" cy="1440771"/>
          </a:xfrm>
          <a:prstGeom prst="rect">
            <a:avLst/>
          </a:prstGeom>
        </p:spPr>
      </p:pic>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p:txBody>
          <a:bodyPr/>
          <a:lstStyle/>
          <a:p>
            <a:r>
              <a:rPr lang="nl-NL"/>
              <a:t>Klik om stijl te bewerken</a:t>
            </a:r>
            <a:endParaRPr lang="nl-NL" dirty="0"/>
          </a:p>
        </p:txBody>
      </p:sp>
    </p:spTree>
    <p:extLst>
      <p:ext uri="{BB962C8B-B14F-4D97-AF65-F5344CB8AC3E}">
        <p14:creationId xmlns:p14="http://schemas.microsoft.com/office/powerpoint/2010/main" val="3554191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en beeld rechts groen">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p:txBody>
          <a:bodyPr/>
          <a:lstStyle/>
          <a:p>
            <a:r>
              <a:rPr lang="nl-NL"/>
              <a:t>Klik om stijl te bewerken</a:t>
            </a:r>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p:txBody>
          <a:bodyPr/>
          <a:lstStyle/>
          <a:p>
            <a:endParaRPr lang="nl-NL" dirty="0"/>
          </a:p>
        </p:txBody>
      </p:sp>
      <p:pic>
        <p:nvPicPr>
          <p:cNvPr id="10" name="Afbeelding 9">
            <a:extLst>
              <a:ext uri="{FF2B5EF4-FFF2-40B4-BE49-F238E27FC236}">
                <a16:creationId xmlns:a16="http://schemas.microsoft.com/office/drawing/2014/main" id="{6F706672-0DF9-989C-E316-FFEAD07939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11" name="Tijdelijke aanduiding voor afbeelding 7">
            <a:extLst>
              <a:ext uri="{FF2B5EF4-FFF2-40B4-BE49-F238E27FC236}">
                <a16:creationId xmlns:a16="http://schemas.microsoft.com/office/drawing/2014/main" id="{399AA542-81EE-0ACE-A33D-CE4C8A1CB297}"/>
              </a:ext>
            </a:extLst>
          </p:cNvPr>
          <p:cNvSpPr>
            <a:spLocks noGrp="1"/>
          </p:cNvSpPr>
          <p:nvPr>
            <p:ph type="pic" sz="quarter" idx="15"/>
          </p:nvPr>
        </p:nvSpPr>
        <p:spPr>
          <a:xfrm>
            <a:off x="6414801" y="1954213"/>
            <a:ext cx="5010437" cy="3676650"/>
          </a:xfrm>
          <a:solidFill>
            <a:schemeClr val="bg2"/>
          </a:solidFill>
        </p:spPr>
        <p:txBody>
          <a:bodyPr anchor="ctr"/>
          <a:lstStyle>
            <a:lvl1pPr marL="0" indent="0" algn="ctr">
              <a:buNone/>
              <a:defRPr sz="1000"/>
            </a:lvl1pPr>
          </a:lstStyle>
          <a:p>
            <a:r>
              <a:rPr lang="nl-NL"/>
              <a:t>Klik op het pictogram als u een afbeelding wilt toevoegen</a:t>
            </a:r>
          </a:p>
        </p:txBody>
      </p:sp>
      <p:sp>
        <p:nvSpPr>
          <p:cNvPr id="13" name="Tijdelijke aanduiding voor tekst 8">
            <a:extLst>
              <a:ext uri="{FF2B5EF4-FFF2-40B4-BE49-F238E27FC236}">
                <a16:creationId xmlns:a16="http://schemas.microsoft.com/office/drawing/2014/main" id="{EA262897-ED8B-E9DB-6DDB-131429835D07}"/>
              </a:ext>
            </a:extLst>
          </p:cNvPr>
          <p:cNvSpPr>
            <a:spLocks noGrp="1"/>
          </p:cNvSpPr>
          <p:nvPr>
            <p:ph type="body" sz="quarter" idx="13"/>
          </p:nvPr>
        </p:nvSpPr>
        <p:spPr>
          <a:xfrm>
            <a:off x="766764" y="1954800"/>
            <a:ext cx="5010434" cy="3676650"/>
          </a:xfrm>
        </p:spPr>
        <p:txBody>
          <a:bodyPr/>
          <a:lstStyle>
            <a:lvl1pPr marL="0" indent="0">
              <a:buNone/>
              <a:defRPr b="1"/>
            </a:lvl1pPr>
            <a:lvl2pPr marL="0" indent="0">
              <a:buFont typeface="Arial" panose="020B0604020202020204" pitchFamily="34" charset="0"/>
              <a:buNone/>
              <a:defRPr/>
            </a:lvl2pPr>
            <a:lvl3pPr marL="360000" indent="-360000">
              <a:buFont typeface="Arial" panose="020B0604020202020204" pitchFamily="34" charset="0"/>
              <a:buChar char="•"/>
              <a:defRPr/>
            </a:lvl3pPr>
            <a:lvl4pPr marL="630000">
              <a:defRPr/>
            </a:lvl4pPr>
            <a:lvl5pPr marL="90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098346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en beeld rechts roze">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p:txBody>
          <a:bodyPr/>
          <a:lstStyle/>
          <a:p>
            <a:r>
              <a:rPr lang="nl-NL"/>
              <a:t>Klik om stijl te bewerken</a:t>
            </a:r>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p:txBody>
          <a:bodyPr/>
          <a:lstStyle/>
          <a:p>
            <a:endParaRPr lang="nl-NL" dirty="0"/>
          </a:p>
        </p:txBody>
      </p:sp>
      <p:pic>
        <p:nvPicPr>
          <p:cNvPr id="10" name="Afbeelding 9">
            <a:extLst>
              <a:ext uri="{FF2B5EF4-FFF2-40B4-BE49-F238E27FC236}">
                <a16:creationId xmlns:a16="http://schemas.microsoft.com/office/drawing/2014/main" id="{6F706672-0DF9-989C-E316-FFEAD07939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11" name="Tijdelijke aanduiding voor afbeelding 7">
            <a:extLst>
              <a:ext uri="{FF2B5EF4-FFF2-40B4-BE49-F238E27FC236}">
                <a16:creationId xmlns:a16="http://schemas.microsoft.com/office/drawing/2014/main" id="{399AA542-81EE-0ACE-A33D-CE4C8A1CB297}"/>
              </a:ext>
            </a:extLst>
          </p:cNvPr>
          <p:cNvSpPr>
            <a:spLocks noGrp="1"/>
          </p:cNvSpPr>
          <p:nvPr>
            <p:ph type="pic" sz="quarter" idx="15"/>
          </p:nvPr>
        </p:nvSpPr>
        <p:spPr>
          <a:xfrm>
            <a:off x="6414801" y="1954213"/>
            <a:ext cx="5010437" cy="3676650"/>
          </a:xfrm>
          <a:solidFill>
            <a:schemeClr val="bg2"/>
          </a:solidFill>
        </p:spPr>
        <p:txBody>
          <a:bodyPr anchor="ctr"/>
          <a:lstStyle>
            <a:lvl1pPr marL="0" indent="0" algn="ctr">
              <a:buNone/>
              <a:defRPr sz="1000"/>
            </a:lvl1pPr>
          </a:lstStyle>
          <a:p>
            <a:r>
              <a:rPr lang="nl-NL"/>
              <a:t>Klik op het pictogram als u een afbeelding wilt toevoegen</a:t>
            </a:r>
          </a:p>
        </p:txBody>
      </p:sp>
      <p:sp>
        <p:nvSpPr>
          <p:cNvPr id="4" name="Tijdelijke aanduiding voor tekst 8">
            <a:extLst>
              <a:ext uri="{FF2B5EF4-FFF2-40B4-BE49-F238E27FC236}">
                <a16:creationId xmlns:a16="http://schemas.microsoft.com/office/drawing/2014/main" id="{3F5D4840-7E35-F79F-C1DB-79571BBB88FC}"/>
              </a:ext>
            </a:extLst>
          </p:cNvPr>
          <p:cNvSpPr>
            <a:spLocks noGrp="1"/>
          </p:cNvSpPr>
          <p:nvPr>
            <p:ph type="body" sz="quarter" idx="13"/>
          </p:nvPr>
        </p:nvSpPr>
        <p:spPr>
          <a:xfrm>
            <a:off x="766764" y="1954800"/>
            <a:ext cx="5010434" cy="3676650"/>
          </a:xfrm>
        </p:spPr>
        <p:txBody>
          <a:bodyPr/>
          <a:lstStyle>
            <a:lvl1pPr marL="0" indent="0">
              <a:buNone/>
              <a:defRPr b="1"/>
            </a:lvl1pPr>
            <a:lvl2pPr marL="0" indent="0">
              <a:buFont typeface="Arial" panose="020B0604020202020204" pitchFamily="34" charset="0"/>
              <a:buNone/>
              <a:defRPr/>
            </a:lvl2pPr>
            <a:lvl3pPr marL="360000" indent="-360000">
              <a:buFont typeface="Arial" panose="020B0604020202020204" pitchFamily="34" charset="0"/>
              <a:buChar char="•"/>
              <a:defRPr/>
            </a:lvl3pPr>
            <a:lvl4pPr marL="630000">
              <a:defRPr/>
            </a:lvl4pPr>
            <a:lvl5pPr marL="90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159081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fiek groen">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p:txBody>
          <a:bodyPr/>
          <a:lstStyle/>
          <a:p>
            <a:r>
              <a:rPr lang="nl-NL"/>
              <a:t>Klik om stijl te bewerken</a:t>
            </a:r>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p:txBody>
          <a:bodyPr/>
          <a:lstStyle/>
          <a:p>
            <a:endParaRPr lang="nl-NL" dirty="0"/>
          </a:p>
        </p:txBody>
      </p:sp>
      <p:pic>
        <p:nvPicPr>
          <p:cNvPr id="10" name="Afbeelding 9">
            <a:extLst>
              <a:ext uri="{FF2B5EF4-FFF2-40B4-BE49-F238E27FC236}">
                <a16:creationId xmlns:a16="http://schemas.microsoft.com/office/drawing/2014/main" id="{6F706672-0DF9-989C-E316-FFEAD07939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8" name="Tijdelijke aanduiding voor grafiek 7">
            <a:extLst>
              <a:ext uri="{FF2B5EF4-FFF2-40B4-BE49-F238E27FC236}">
                <a16:creationId xmlns:a16="http://schemas.microsoft.com/office/drawing/2014/main" id="{A0663558-5018-EC5D-83D3-6839F40BCDC0}"/>
              </a:ext>
            </a:extLst>
          </p:cNvPr>
          <p:cNvSpPr>
            <a:spLocks noGrp="1"/>
          </p:cNvSpPr>
          <p:nvPr>
            <p:ph type="chart" sz="quarter" idx="13"/>
          </p:nvPr>
        </p:nvSpPr>
        <p:spPr>
          <a:xfrm>
            <a:off x="766763" y="2245894"/>
            <a:ext cx="10658475" cy="3385555"/>
          </a:xfrm>
        </p:spPr>
        <p:txBody>
          <a:bodyPr anchor="ctr"/>
          <a:lstStyle>
            <a:lvl1pPr marL="0" indent="0" algn="ctr">
              <a:buNone/>
              <a:defRPr sz="1000"/>
            </a:lvl1pPr>
          </a:lstStyle>
          <a:p>
            <a:r>
              <a:rPr lang="nl-NL"/>
              <a:t>Klik op het pictogram als u een grafiek wilt toevoegen</a:t>
            </a:r>
          </a:p>
        </p:txBody>
      </p:sp>
      <p:sp>
        <p:nvSpPr>
          <p:cNvPr id="12" name="Tijdelijke aanduiding voor tekst 11">
            <a:extLst>
              <a:ext uri="{FF2B5EF4-FFF2-40B4-BE49-F238E27FC236}">
                <a16:creationId xmlns:a16="http://schemas.microsoft.com/office/drawing/2014/main" id="{C4F24364-9C52-1F60-4BFB-88E0AEADF99A}"/>
              </a:ext>
            </a:extLst>
          </p:cNvPr>
          <p:cNvSpPr>
            <a:spLocks noGrp="1"/>
          </p:cNvSpPr>
          <p:nvPr>
            <p:ph type="body" sz="quarter" idx="14" hasCustomPrompt="1"/>
          </p:nvPr>
        </p:nvSpPr>
        <p:spPr>
          <a:xfrm>
            <a:off x="766763" y="1947863"/>
            <a:ext cx="10658475" cy="225425"/>
          </a:xfrm>
        </p:spPr>
        <p:txBody>
          <a:bodyPr/>
          <a:lstStyle>
            <a:lvl1pPr marL="0" indent="0">
              <a:buNone/>
              <a:defRPr sz="1400" b="1"/>
            </a:lvl1pPr>
          </a:lstStyle>
          <a:p>
            <a:pPr lvl="0"/>
            <a:r>
              <a:rPr lang="nl-NL" dirty="0"/>
              <a:t>Titel grafiek</a:t>
            </a:r>
          </a:p>
        </p:txBody>
      </p:sp>
    </p:spTree>
    <p:extLst>
      <p:ext uri="{BB962C8B-B14F-4D97-AF65-F5344CB8AC3E}">
        <p14:creationId xmlns:p14="http://schemas.microsoft.com/office/powerpoint/2010/main" val="335541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grafieken groen">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p:txBody>
          <a:bodyPr/>
          <a:lstStyle/>
          <a:p>
            <a:r>
              <a:rPr lang="nl-NL"/>
              <a:t>Klik om stijl te bewerken</a:t>
            </a:r>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p:txBody>
          <a:bodyPr/>
          <a:lstStyle/>
          <a:p>
            <a:endParaRPr lang="nl-NL" dirty="0"/>
          </a:p>
        </p:txBody>
      </p:sp>
      <p:pic>
        <p:nvPicPr>
          <p:cNvPr id="10" name="Afbeelding 9">
            <a:extLst>
              <a:ext uri="{FF2B5EF4-FFF2-40B4-BE49-F238E27FC236}">
                <a16:creationId xmlns:a16="http://schemas.microsoft.com/office/drawing/2014/main" id="{6F706672-0DF9-989C-E316-FFEAD07939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8" name="Tijdelijke aanduiding voor grafiek 7">
            <a:extLst>
              <a:ext uri="{FF2B5EF4-FFF2-40B4-BE49-F238E27FC236}">
                <a16:creationId xmlns:a16="http://schemas.microsoft.com/office/drawing/2014/main" id="{A0663558-5018-EC5D-83D3-6839F40BCDC0}"/>
              </a:ext>
            </a:extLst>
          </p:cNvPr>
          <p:cNvSpPr>
            <a:spLocks noGrp="1"/>
          </p:cNvSpPr>
          <p:nvPr>
            <p:ph type="chart" sz="quarter" idx="13"/>
          </p:nvPr>
        </p:nvSpPr>
        <p:spPr>
          <a:xfrm>
            <a:off x="766764" y="2237874"/>
            <a:ext cx="5010434" cy="3393576"/>
          </a:xfrm>
        </p:spPr>
        <p:txBody>
          <a:bodyPr anchor="ctr"/>
          <a:lstStyle>
            <a:lvl1pPr marL="0" indent="0" algn="ctr">
              <a:buNone/>
              <a:defRPr sz="1000"/>
            </a:lvl1pPr>
          </a:lstStyle>
          <a:p>
            <a:r>
              <a:rPr lang="nl-NL"/>
              <a:t>Klik op het pictogram als u een grafiek wilt toevoegen</a:t>
            </a:r>
          </a:p>
        </p:txBody>
      </p:sp>
      <p:sp>
        <p:nvSpPr>
          <p:cNvPr id="4" name="Tijdelijke aanduiding voor grafiek 7">
            <a:extLst>
              <a:ext uri="{FF2B5EF4-FFF2-40B4-BE49-F238E27FC236}">
                <a16:creationId xmlns:a16="http://schemas.microsoft.com/office/drawing/2014/main" id="{C06958A6-6150-BC8B-C37A-EF8F065A6F97}"/>
              </a:ext>
            </a:extLst>
          </p:cNvPr>
          <p:cNvSpPr>
            <a:spLocks noGrp="1"/>
          </p:cNvSpPr>
          <p:nvPr>
            <p:ph type="chart" sz="quarter" idx="15"/>
          </p:nvPr>
        </p:nvSpPr>
        <p:spPr>
          <a:xfrm>
            <a:off x="6396039" y="2237874"/>
            <a:ext cx="5010434" cy="3393576"/>
          </a:xfrm>
        </p:spPr>
        <p:txBody>
          <a:bodyPr anchor="ctr"/>
          <a:lstStyle>
            <a:lvl1pPr marL="0" indent="0" algn="ctr">
              <a:buNone/>
              <a:defRPr sz="1000"/>
            </a:lvl1pPr>
          </a:lstStyle>
          <a:p>
            <a:r>
              <a:rPr lang="nl-NL"/>
              <a:t>Klik op het pictogram als u een grafiek wilt toevoegen</a:t>
            </a:r>
          </a:p>
        </p:txBody>
      </p:sp>
      <p:sp>
        <p:nvSpPr>
          <p:cNvPr id="9" name="Tijdelijke aanduiding voor tekst 11">
            <a:extLst>
              <a:ext uri="{FF2B5EF4-FFF2-40B4-BE49-F238E27FC236}">
                <a16:creationId xmlns:a16="http://schemas.microsoft.com/office/drawing/2014/main" id="{97AF8F01-59A7-FC8E-80F7-8149ECFFC5B8}"/>
              </a:ext>
            </a:extLst>
          </p:cNvPr>
          <p:cNvSpPr>
            <a:spLocks noGrp="1"/>
          </p:cNvSpPr>
          <p:nvPr>
            <p:ph type="body" sz="quarter" idx="14" hasCustomPrompt="1"/>
          </p:nvPr>
        </p:nvSpPr>
        <p:spPr>
          <a:xfrm>
            <a:off x="766763" y="1947863"/>
            <a:ext cx="5029199" cy="225425"/>
          </a:xfrm>
        </p:spPr>
        <p:txBody>
          <a:bodyPr/>
          <a:lstStyle>
            <a:lvl1pPr marL="0" indent="0">
              <a:buNone/>
              <a:defRPr sz="1400" b="1"/>
            </a:lvl1pPr>
          </a:lstStyle>
          <a:p>
            <a:pPr lvl="0"/>
            <a:r>
              <a:rPr lang="nl-NL" dirty="0"/>
              <a:t>Titel grafiek</a:t>
            </a:r>
          </a:p>
        </p:txBody>
      </p:sp>
      <p:sp>
        <p:nvSpPr>
          <p:cNvPr id="11" name="Tijdelijke aanduiding voor tekst 11">
            <a:extLst>
              <a:ext uri="{FF2B5EF4-FFF2-40B4-BE49-F238E27FC236}">
                <a16:creationId xmlns:a16="http://schemas.microsoft.com/office/drawing/2014/main" id="{E1F7C823-32F6-DF35-ABFB-EC71170C8E07}"/>
              </a:ext>
            </a:extLst>
          </p:cNvPr>
          <p:cNvSpPr>
            <a:spLocks noGrp="1"/>
          </p:cNvSpPr>
          <p:nvPr>
            <p:ph type="body" sz="quarter" idx="16" hasCustomPrompt="1"/>
          </p:nvPr>
        </p:nvSpPr>
        <p:spPr>
          <a:xfrm>
            <a:off x="6396039" y="1947863"/>
            <a:ext cx="5029199" cy="225425"/>
          </a:xfrm>
        </p:spPr>
        <p:txBody>
          <a:bodyPr/>
          <a:lstStyle>
            <a:lvl1pPr marL="0" indent="0">
              <a:buNone/>
              <a:defRPr sz="1400" b="1"/>
            </a:lvl1pPr>
          </a:lstStyle>
          <a:p>
            <a:pPr lvl="0"/>
            <a:r>
              <a:rPr lang="nl-NL" dirty="0"/>
              <a:t>Titel grafiek</a:t>
            </a:r>
          </a:p>
        </p:txBody>
      </p:sp>
    </p:spTree>
    <p:extLst>
      <p:ext uri="{BB962C8B-B14F-4D97-AF65-F5344CB8AC3E}">
        <p14:creationId xmlns:p14="http://schemas.microsoft.com/office/powerpoint/2010/main" val="2318723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fiek roze">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p:txBody>
          <a:bodyPr/>
          <a:lstStyle/>
          <a:p>
            <a:r>
              <a:rPr lang="nl-NL"/>
              <a:t>Klik om stijl te bewerken</a:t>
            </a:r>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p:txBody>
          <a:bodyPr/>
          <a:lstStyle/>
          <a:p>
            <a:endParaRPr lang="nl-NL" dirty="0"/>
          </a:p>
        </p:txBody>
      </p:sp>
      <p:pic>
        <p:nvPicPr>
          <p:cNvPr id="10" name="Afbeelding 9">
            <a:extLst>
              <a:ext uri="{FF2B5EF4-FFF2-40B4-BE49-F238E27FC236}">
                <a16:creationId xmlns:a16="http://schemas.microsoft.com/office/drawing/2014/main" id="{6F706672-0DF9-989C-E316-FFEAD07939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3" name="Tijdelijke aanduiding voor grafiek 7">
            <a:extLst>
              <a:ext uri="{FF2B5EF4-FFF2-40B4-BE49-F238E27FC236}">
                <a16:creationId xmlns:a16="http://schemas.microsoft.com/office/drawing/2014/main" id="{7C55A516-3FE4-D858-81C0-58A31E532283}"/>
              </a:ext>
            </a:extLst>
          </p:cNvPr>
          <p:cNvSpPr>
            <a:spLocks noGrp="1"/>
          </p:cNvSpPr>
          <p:nvPr>
            <p:ph type="chart" sz="quarter" idx="13"/>
          </p:nvPr>
        </p:nvSpPr>
        <p:spPr>
          <a:xfrm>
            <a:off x="766763" y="2245894"/>
            <a:ext cx="10658475" cy="3385555"/>
          </a:xfrm>
        </p:spPr>
        <p:txBody>
          <a:bodyPr anchor="ctr"/>
          <a:lstStyle>
            <a:lvl1pPr marL="0" indent="0" algn="ctr">
              <a:buNone/>
              <a:defRPr sz="1000"/>
            </a:lvl1pPr>
          </a:lstStyle>
          <a:p>
            <a:r>
              <a:rPr lang="nl-NL"/>
              <a:t>Klik op het pictogram als u een grafiek wilt toevoegen</a:t>
            </a:r>
          </a:p>
        </p:txBody>
      </p:sp>
      <p:sp>
        <p:nvSpPr>
          <p:cNvPr id="4" name="Tijdelijke aanduiding voor tekst 11">
            <a:extLst>
              <a:ext uri="{FF2B5EF4-FFF2-40B4-BE49-F238E27FC236}">
                <a16:creationId xmlns:a16="http://schemas.microsoft.com/office/drawing/2014/main" id="{DEB7CDC1-7382-30E1-4593-AB0FBB712902}"/>
              </a:ext>
            </a:extLst>
          </p:cNvPr>
          <p:cNvSpPr>
            <a:spLocks noGrp="1"/>
          </p:cNvSpPr>
          <p:nvPr>
            <p:ph type="body" sz="quarter" idx="14" hasCustomPrompt="1"/>
          </p:nvPr>
        </p:nvSpPr>
        <p:spPr>
          <a:xfrm>
            <a:off x="766763" y="1947863"/>
            <a:ext cx="10658475" cy="225425"/>
          </a:xfrm>
        </p:spPr>
        <p:txBody>
          <a:bodyPr/>
          <a:lstStyle>
            <a:lvl1pPr marL="0" indent="0">
              <a:buNone/>
              <a:defRPr sz="1400" b="1"/>
            </a:lvl1pPr>
          </a:lstStyle>
          <a:p>
            <a:pPr lvl="0"/>
            <a:r>
              <a:rPr lang="nl-NL" dirty="0"/>
              <a:t>Titel grafiek</a:t>
            </a:r>
          </a:p>
        </p:txBody>
      </p:sp>
    </p:spTree>
    <p:extLst>
      <p:ext uri="{BB962C8B-B14F-4D97-AF65-F5344CB8AC3E}">
        <p14:creationId xmlns:p14="http://schemas.microsoft.com/office/powerpoint/2010/main" val="110841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V3">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F18DD74-9DB5-672D-4E69-3B1325CFDB5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9288"/>
          <a:stretch/>
        </p:blipFill>
        <p:spPr>
          <a:xfrm>
            <a:off x="6470247" y="970"/>
            <a:ext cx="2886011" cy="1260671"/>
          </a:xfrm>
          <a:prstGeom prst="rect">
            <a:avLst/>
          </a:prstGeom>
        </p:spPr>
      </p:pic>
      <p:pic>
        <p:nvPicPr>
          <p:cNvPr id="8" name="Graphic 7">
            <a:extLst>
              <a:ext uri="{FF2B5EF4-FFF2-40B4-BE49-F238E27FC236}">
                <a16:creationId xmlns:a16="http://schemas.microsoft.com/office/drawing/2014/main" id="{BE71E589-5C08-7BC4-192C-185E9F88D293}"/>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82330"/>
          <a:stretch/>
        </p:blipFill>
        <p:spPr>
          <a:xfrm>
            <a:off x="5780537" y="970"/>
            <a:ext cx="631837" cy="1260671"/>
          </a:xfrm>
          <a:prstGeom prst="rect">
            <a:avLst/>
          </a:prstGeom>
        </p:spPr>
      </p:pic>
      <p:sp>
        <p:nvSpPr>
          <p:cNvPr id="16" name="Titel 1">
            <a:extLst>
              <a:ext uri="{FF2B5EF4-FFF2-40B4-BE49-F238E27FC236}">
                <a16:creationId xmlns:a16="http://schemas.microsoft.com/office/drawing/2014/main" id="{792982F6-31C5-02F9-0EEE-D20C73BFB75F}"/>
              </a:ext>
            </a:extLst>
          </p:cNvPr>
          <p:cNvSpPr>
            <a:spLocks noGrp="1"/>
          </p:cNvSpPr>
          <p:nvPr>
            <p:ph type="ctrTitle" hasCustomPrompt="1"/>
          </p:nvPr>
        </p:nvSpPr>
        <p:spPr>
          <a:xfrm>
            <a:off x="774720" y="2831612"/>
            <a:ext cx="5005817" cy="1748069"/>
          </a:xfrm>
        </p:spPr>
        <p:txBody>
          <a:bodyPr anchor="t">
            <a:normAutofit/>
          </a:bodyPr>
          <a:lstStyle>
            <a:lvl1pPr algn="l">
              <a:lnSpc>
                <a:spcPct val="100000"/>
              </a:lnSpc>
              <a:spcBef>
                <a:spcPts val="0"/>
              </a:spcBef>
              <a:defRPr sz="3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a:t>
            </a:r>
          </a:p>
        </p:txBody>
      </p:sp>
      <p:sp>
        <p:nvSpPr>
          <p:cNvPr id="17" name="Ondertitel 2">
            <a:extLst>
              <a:ext uri="{FF2B5EF4-FFF2-40B4-BE49-F238E27FC236}">
                <a16:creationId xmlns:a16="http://schemas.microsoft.com/office/drawing/2014/main" id="{B0E11D7F-EADA-AB11-D876-ABF82D0E6509}"/>
              </a:ext>
            </a:extLst>
          </p:cNvPr>
          <p:cNvSpPr>
            <a:spLocks noGrp="1"/>
          </p:cNvSpPr>
          <p:nvPr>
            <p:ph type="subTitle" idx="1" hasCustomPrompt="1"/>
          </p:nvPr>
        </p:nvSpPr>
        <p:spPr>
          <a:xfrm>
            <a:off x="774720" y="5036815"/>
            <a:ext cx="5005817" cy="588482"/>
          </a:xfrm>
        </p:spPr>
        <p:txBody>
          <a:bodyPr>
            <a:normAutofit/>
          </a:bodyPr>
          <a:lstStyle>
            <a:lvl1pPr marL="0" indent="0" algn="l">
              <a:lnSpc>
                <a:spcPct val="100000"/>
              </a:lnSpc>
              <a:spcBef>
                <a:spcPts val="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Voornaam Achternaam</a:t>
            </a:r>
          </a:p>
        </p:txBody>
      </p:sp>
      <p:pic>
        <p:nvPicPr>
          <p:cNvPr id="18" name="Graphic 17">
            <a:extLst>
              <a:ext uri="{FF2B5EF4-FFF2-40B4-BE49-F238E27FC236}">
                <a16:creationId xmlns:a16="http://schemas.microsoft.com/office/drawing/2014/main" id="{C5AFAE58-2779-AE5A-BF8C-36DE61A39C7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293826" y="5965424"/>
            <a:ext cx="2506878" cy="521878"/>
          </a:xfrm>
          <a:prstGeom prst="rect">
            <a:avLst/>
          </a:prstGeom>
        </p:spPr>
      </p:pic>
      <p:pic>
        <p:nvPicPr>
          <p:cNvPr id="21" name="Graphic 20">
            <a:extLst>
              <a:ext uri="{FF2B5EF4-FFF2-40B4-BE49-F238E27FC236}">
                <a16:creationId xmlns:a16="http://schemas.microsoft.com/office/drawing/2014/main" id="{0D19C756-76C6-9111-093B-DCA05179363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999889" y="1833618"/>
            <a:ext cx="4436602" cy="3532218"/>
          </a:xfrm>
          <a:prstGeom prst="rect">
            <a:avLst/>
          </a:prstGeom>
        </p:spPr>
      </p:pic>
    </p:spTree>
    <p:extLst>
      <p:ext uri="{BB962C8B-B14F-4D97-AF65-F5344CB8AC3E}">
        <p14:creationId xmlns:p14="http://schemas.microsoft.com/office/powerpoint/2010/main" val="251734824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grafieken roze">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p:txBody>
          <a:bodyPr/>
          <a:lstStyle/>
          <a:p>
            <a:r>
              <a:rPr lang="nl-NL"/>
              <a:t>Klik om stijl te bewerken</a:t>
            </a:r>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p:txBody>
          <a:bodyPr/>
          <a:lstStyle/>
          <a:p>
            <a:endParaRPr lang="nl-NL" dirty="0"/>
          </a:p>
        </p:txBody>
      </p:sp>
      <p:pic>
        <p:nvPicPr>
          <p:cNvPr id="10" name="Afbeelding 9">
            <a:extLst>
              <a:ext uri="{FF2B5EF4-FFF2-40B4-BE49-F238E27FC236}">
                <a16:creationId xmlns:a16="http://schemas.microsoft.com/office/drawing/2014/main" id="{6F706672-0DF9-989C-E316-FFEAD07939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3" name="Tijdelijke aanduiding voor grafiek 7">
            <a:extLst>
              <a:ext uri="{FF2B5EF4-FFF2-40B4-BE49-F238E27FC236}">
                <a16:creationId xmlns:a16="http://schemas.microsoft.com/office/drawing/2014/main" id="{06C5BEF1-5A4F-C60D-B27A-23F3599C1FD8}"/>
              </a:ext>
            </a:extLst>
          </p:cNvPr>
          <p:cNvSpPr>
            <a:spLocks noGrp="1"/>
          </p:cNvSpPr>
          <p:nvPr>
            <p:ph type="chart" sz="quarter" idx="13"/>
          </p:nvPr>
        </p:nvSpPr>
        <p:spPr>
          <a:xfrm>
            <a:off x="766764" y="2237874"/>
            <a:ext cx="5010434" cy="3393576"/>
          </a:xfrm>
        </p:spPr>
        <p:txBody>
          <a:bodyPr anchor="ctr"/>
          <a:lstStyle>
            <a:lvl1pPr marL="0" indent="0" algn="ctr">
              <a:buNone/>
              <a:defRPr sz="1000"/>
            </a:lvl1pPr>
          </a:lstStyle>
          <a:p>
            <a:r>
              <a:rPr lang="nl-NL"/>
              <a:t>Klik op het pictogram als u een grafiek wilt toevoegen</a:t>
            </a:r>
          </a:p>
        </p:txBody>
      </p:sp>
      <p:sp>
        <p:nvSpPr>
          <p:cNvPr id="9" name="Tijdelijke aanduiding voor grafiek 7">
            <a:extLst>
              <a:ext uri="{FF2B5EF4-FFF2-40B4-BE49-F238E27FC236}">
                <a16:creationId xmlns:a16="http://schemas.microsoft.com/office/drawing/2014/main" id="{4236C155-D519-7E73-410F-1F811A99F422}"/>
              </a:ext>
            </a:extLst>
          </p:cNvPr>
          <p:cNvSpPr>
            <a:spLocks noGrp="1"/>
          </p:cNvSpPr>
          <p:nvPr>
            <p:ph type="chart" sz="quarter" idx="15"/>
          </p:nvPr>
        </p:nvSpPr>
        <p:spPr>
          <a:xfrm>
            <a:off x="6396039" y="2237874"/>
            <a:ext cx="5010434" cy="3393576"/>
          </a:xfrm>
        </p:spPr>
        <p:txBody>
          <a:bodyPr anchor="ctr"/>
          <a:lstStyle>
            <a:lvl1pPr marL="0" indent="0" algn="ctr">
              <a:buNone/>
              <a:defRPr sz="1000"/>
            </a:lvl1pPr>
          </a:lstStyle>
          <a:p>
            <a:r>
              <a:rPr lang="nl-NL"/>
              <a:t>Klik op het pictogram als u een grafiek wilt toevoegen</a:t>
            </a:r>
          </a:p>
        </p:txBody>
      </p:sp>
      <p:sp>
        <p:nvSpPr>
          <p:cNvPr id="11" name="Tijdelijke aanduiding voor tekst 11">
            <a:extLst>
              <a:ext uri="{FF2B5EF4-FFF2-40B4-BE49-F238E27FC236}">
                <a16:creationId xmlns:a16="http://schemas.microsoft.com/office/drawing/2014/main" id="{0CD2A487-151E-538E-037C-1147B2396944}"/>
              </a:ext>
            </a:extLst>
          </p:cNvPr>
          <p:cNvSpPr>
            <a:spLocks noGrp="1"/>
          </p:cNvSpPr>
          <p:nvPr>
            <p:ph type="body" sz="quarter" idx="14" hasCustomPrompt="1"/>
          </p:nvPr>
        </p:nvSpPr>
        <p:spPr>
          <a:xfrm>
            <a:off x="766763" y="1947863"/>
            <a:ext cx="5029199" cy="225425"/>
          </a:xfrm>
        </p:spPr>
        <p:txBody>
          <a:bodyPr/>
          <a:lstStyle>
            <a:lvl1pPr marL="0" indent="0">
              <a:buNone/>
              <a:defRPr sz="1400" b="1"/>
            </a:lvl1pPr>
          </a:lstStyle>
          <a:p>
            <a:pPr lvl="0"/>
            <a:r>
              <a:rPr lang="nl-NL" dirty="0"/>
              <a:t>Titel grafiek</a:t>
            </a:r>
          </a:p>
        </p:txBody>
      </p:sp>
      <p:sp>
        <p:nvSpPr>
          <p:cNvPr id="12" name="Tijdelijke aanduiding voor tekst 11">
            <a:extLst>
              <a:ext uri="{FF2B5EF4-FFF2-40B4-BE49-F238E27FC236}">
                <a16:creationId xmlns:a16="http://schemas.microsoft.com/office/drawing/2014/main" id="{EDA6CA1B-7A29-CFB4-BB93-A6860DBA9B97}"/>
              </a:ext>
            </a:extLst>
          </p:cNvPr>
          <p:cNvSpPr>
            <a:spLocks noGrp="1"/>
          </p:cNvSpPr>
          <p:nvPr>
            <p:ph type="body" sz="quarter" idx="16" hasCustomPrompt="1"/>
          </p:nvPr>
        </p:nvSpPr>
        <p:spPr>
          <a:xfrm>
            <a:off x="6396039" y="1947863"/>
            <a:ext cx="5029199" cy="225425"/>
          </a:xfrm>
        </p:spPr>
        <p:txBody>
          <a:bodyPr/>
          <a:lstStyle>
            <a:lvl1pPr marL="0" indent="0">
              <a:buNone/>
              <a:defRPr sz="1400" b="1"/>
            </a:lvl1pPr>
          </a:lstStyle>
          <a:p>
            <a:pPr lvl="0"/>
            <a:r>
              <a:rPr lang="nl-NL" dirty="0"/>
              <a:t>Titel grafiek</a:t>
            </a:r>
          </a:p>
        </p:txBody>
      </p:sp>
    </p:spTree>
    <p:extLst>
      <p:ext uri="{BB962C8B-B14F-4D97-AF65-F5344CB8AC3E}">
        <p14:creationId xmlns:p14="http://schemas.microsoft.com/office/powerpoint/2010/main" val="3722631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en beeld links groen">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p:txBody>
          <a:bodyPr/>
          <a:lstStyle/>
          <a:p>
            <a:r>
              <a:rPr lang="nl-NL"/>
              <a:t>Klik om stijl te bewerken</a:t>
            </a:r>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p:txBody>
          <a:bodyPr/>
          <a:lstStyle/>
          <a:p>
            <a:endParaRPr lang="nl-NL" dirty="0"/>
          </a:p>
        </p:txBody>
      </p:sp>
      <p:pic>
        <p:nvPicPr>
          <p:cNvPr id="10" name="Afbeelding 9">
            <a:extLst>
              <a:ext uri="{FF2B5EF4-FFF2-40B4-BE49-F238E27FC236}">
                <a16:creationId xmlns:a16="http://schemas.microsoft.com/office/drawing/2014/main" id="{6F706672-0DF9-989C-E316-FFEAD07939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11" name="Tijdelijke aanduiding voor afbeelding 7">
            <a:extLst>
              <a:ext uri="{FF2B5EF4-FFF2-40B4-BE49-F238E27FC236}">
                <a16:creationId xmlns:a16="http://schemas.microsoft.com/office/drawing/2014/main" id="{399AA542-81EE-0ACE-A33D-CE4C8A1CB297}"/>
              </a:ext>
            </a:extLst>
          </p:cNvPr>
          <p:cNvSpPr>
            <a:spLocks noGrp="1"/>
          </p:cNvSpPr>
          <p:nvPr>
            <p:ph type="pic" sz="quarter" idx="15"/>
          </p:nvPr>
        </p:nvSpPr>
        <p:spPr>
          <a:xfrm>
            <a:off x="766763" y="1954213"/>
            <a:ext cx="5010437" cy="3676650"/>
          </a:xfrm>
          <a:solidFill>
            <a:schemeClr val="bg2"/>
          </a:solidFill>
        </p:spPr>
        <p:txBody>
          <a:bodyPr anchor="ctr"/>
          <a:lstStyle>
            <a:lvl1pPr marL="0" indent="0" algn="ctr">
              <a:buNone/>
              <a:defRPr sz="1000"/>
            </a:lvl1pPr>
          </a:lstStyle>
          <a:p>
            <a:r>
              <a:rPr lang="nl-NL"/>
              <a:t>Klik op het pictogram als u een afbeelding wilt toevoegen</a:t>
            </a:r>
          </a:p>
        </p:txBody>
      </p:sp>
      <p:sp>
        <p:nvSpPr>
          <p:cNvPr id="3" name="Tijdelijke aanduiding voor tekst 8">
            <a:extLst>
              <a:ext uri="{FF2B5EF4-FFF2-40B4-BE49-F238E27FC236}">
                <a16:creationId xmlns:a16="http://schemas.microsoft.com/office/drawing/2014/main" id="{45963737-5AE9-ACA2-3C9E-0F0CDD63F0AA}"/>
              </a:ext>
            </a:extLst>
          </p:cNvPr>
          <p:cNvSpPr>
            <a:spLocks noGrp="1"/>
          </p:cNvSpPr>
          <p:nvPr>
            <p:ph type="body" sz="quarter" idx="13"/>
          </p:nvPr>
        </p:nvSpPr>
        <p:spPr>
          <a:xfrm>
            <a:off x="6414801" y="1954800"/>
            <a:ext cx="5010437" cy="3676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545720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en beeld links roze">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p:txBody>
          <a:bodyPr/>
          <a:lstStyle/>
          <a:p>
            <a:r>
              <a:rPr lang="nl-NL"/>
              <a:t>Klik om stijl te bewerken</a:t>
            </a:r>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p:txBody>
          <a:bodyPr/>
          <a:lstStyle/>
          <a:p>
            <a:endParaRPr lang="nl-NL" dirty="0"/>
          </a:p>
        </p:txBody>
      </p:sp>
      <p:pic>
        <p:nvPicPr>
          <p:cNvPr id="10" name="Afbeelding 9">
            <a:extLst>
              <a:ext uri="{FF2B5EF4-FFF2-40B4-BE49-F238E27FC236}">
                <a16:creationId xmlns:a16="http://schemas.microsoft.com/office/drawing/2014/main" id="{6F706672-0DF9-989C-E316-FFEAD07939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11" name="Tijdelijke aanduiding voor afbeelding 7">
            <a:extLst>
              <a:ext uri="{FF2B5EF4-FFF2-40B4-BE49-F238E27FC236}">
                <a16:creationId xmlns:a16="http://schemas.microsoft.com/office/drawing/2014/main" id="{399AA542-81EE-0ACE-A33D-CE4C8A1CB297}"/>
              </a:ext>
            </a:extLst>
          </p:cNvPr>
          <p:cNvSpPr>
            <a:spLocks noGrp="1"/>
          </p:cNvSpPr>
          <p:nvPr>
            <p:ph type="pic" sz="quarter" idx="15"/>
          </p:nvPr>
        </p:nvSpPr>
        <p:spPr>
          <a:xfrm>
            <a:off x="766763" y="1954213"/>
            <a:ext cx="5010437" cy="3676650"/>
          </a:xfrm>
          <a:solidFill>
            <a:schemeClr val="bg2"/>
          </a:solidFill>
        </p:spPr>
        <p:txBody>
          <a:bodyPr anchor="ctr"/>
          <a:lstStyle>
            <a:lvl1pPr marL="0" indent="0" algn="ctr">
              <a:buNone/>
              <a:defRPr sz="1000"/>
            </a:lvl1pPr>
          </a:lstStyle>
          <a:p>
            <a:r>
              <a:rPr lang="nl-NL"/>
              <a:t>Klik op het pictogram als u een afbeelding wilt toevoegen</a:t>
            </a:r>
          </a:p>
        </p:txBody>
      </p:sp>
      <p:sp>
        <p:nvSpPr>
          <p:cNvPr id="3" name="Tijdelijke aanduiding voor tekst 8">
            <a:extLst>
              <a:ext uri="{FF2B5EF4-FFF2-40B4-BE49-F238E27FC236}">
                <a16:creationId xmlns:a16="http://schemas.microsoft.com/office/drawing/2014/main" id="{45963737-5AE9-ACA2-3C9E-0F0CDD63F0AA}"/>
              </a:ext>
            </a:extLst>
          </p:cNvPr>
          <p:cNvSpPr>
            <a:spLocks noGrp="1"/>
          </p:cNvSpPr>
          <p:nvPr>
            <p:ph type="body" sz="quarter" idx="13"/>
          </p:nvPr>
        </p:nvSpPr>
        <p:spPr>
          <a:xfrm>
            <a:off x="6414801" y="1954800"/>
            <a:ext cx="5010437" cy="3676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867711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ekst en groot beeld groen">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a:xfrm>
            <a:off x="766762" y="1031498"/>
            <a:ext cx="5010434" cy="674383"/>
          </a:xfrm>
        </p:spPr>
        <p:txBody>
          <a:bodyPr/>
          <a:lstStyle/>
          <a:p>
            <a:r>
              <a:rPr lang="nl-NL"/>
              <a:t>Klik om stijl te bewerken</a:t>
            </a:r>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a:xfrm>
            <a:off x="766763" y="6368651"/>
            <a:ext cx="5010434" cy="273362"/>
          </a:xfrm>
        </p:spPr>
        <p:txBody>
          <a:bodyPr/>
          <a:lstStyle/>
          <a:p>
            <a:endParaRPr lang="nl-NL" dirty="0"/>
          </a:p>
        </p:txBody>
      </p:sp>
      <p:sp>
        <p:nvSpPr>
          <p:cNvPr id="3" name="Tijdelijke aanduiding voor afbeelding 2">
            <a:extLst>
              <a:ext uri="{FF2B5EF4-FFF2-40B4-BE49-F238E27FC236}">
                <a16:creationId xmlns:a16="http://schemas.microsoft.com/office/drawing/2014/main" id="{503C46C2-74F7-1168-34E0-E95DA50E3625}"/>
              </a:ext>
            </a:extLst>
          </p:cNvPr>
          <p:cNvSpPr>
            <a:spLocks noGrp="1"/>
          </p:cNvSpPr>
          <p:nvPr>
            <p:ph type="pic" sz="quarter" idx="15"/>
          </p:nvPr>
        </p:nvSpPr>
        <p:spPr>
          <a:xfrm>
            <a:off x="6096000" y="0"/>
            <a:ext cx="6095999" cy="6857999"/>
          </a:xfrm>
          <a:custGeom>
            <a:avLst/>
            <a:gdLst>
              <a:gd name="connsiteX0" fmla="*/ 0 w 6095999"/>
              <a:gd name="connsiteY0" fmla="*/ 0 h 6857999"/>
              <a:gd name="connsiteX1" fmla="*/ 6095999 w 6095999"/>
              <a:gd name="connsiteY1" fmla="*/ 0 h 6857999"/>
              <a:gd name="connsiteX2" fmla="*/ 6095999 w 6095999"/>
              <a:gd name="connsiteY2" fmla="*/ 6857999 h 6857999"/>
              <a:gd name="connsiteX3" fmla="*/ 0 w 6095999"/>
              <a:gd name="connsiteY3" fmla="*/ 6857999 h 6857999"/>
              <a:gd name="connsiteX4" fmla="*/ 0 w 6095999"/>
              <a:gd name="connsiteY4" fmla="*/ 948019 h 6857999"/>
              <a:gd name="connsiteX5" fmla="*/ 318801 w 6095999"/>
              <a:gd name="connsiteY5" fmla="*/ 948019 h 6857999"/>
              <a:gd name="connsiteX6" fmla="*/ 318801 w 6095999"/>
              <a:gd name="connsiteY6" fmla="*/ 1 h 6857999"/>
              <a:gd name="connsiteX7" fmla="*/ 0 w 6095999"/>
              <a:gd name="connsiteY7" fmla="*/ 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9" h="6857999">
                <a:moveTo>
                  <a:pt x="0" y="0"/>
                </a:moveTo>
                <a:lnTo>
                  <a:pt x="6095999" y="0"/>
                </a:lnTo>
                <a:lnTo>
                  <a:pt x="6095999" y="6857999"/>
                </a:lnTo>
                <a:lnTo>
                  <a:pt x="0" y="6857999"/>
                </a:lnTo>
                <a:lnTo>
                  <a:pt x="0" y="948019"/>
                </a:lnTo>
                <a:lnTo>
                  <a:pt x="318801" y="948019"/>
                </a:lnTo>
                <a:lnTo>
                  <a:pt x="318801" y="1"/>
                </a:lnTo>
                <a:lnTo>
                  <a:pt x="0" y="1"/>
                </a:lnTo>
                <a:close/>
              </a:path>
            </a:pathLst>
          </a:custGeom>
          <a:solidFill>
            <a:schemeClr val="bg2"/>
          </a:solidFill>
        </p:spPr>
        <p:txBody>
          <a:bodyPr wrap="square" anchor="ctr">
            <a:noAutofit/>
          </a:bodyPr>
          <a:lstStyle>
            <a:lvl1pPr marL="0" indent="0" algn="ctr">
              <a:buNone/>
              <a:defRPr sz="1000"/>
            </a:lvl1pPr>
          </a:lstStyle>
          <a:p>
            <a:r>
              <a:rPr lang="nl-NL"/>
              <a:t>Klik op het pictogram als u een afbeelding wilt toevoegen</a:t>
            </a:r>
          </a:p>
        </p:txBody>
      </p:sp>
      <p:pic>
        <p:nvPicPr>
          <p:cNvPr id="4" name="Afbeelding 3">
            <a:extLst>
              <a:ext uri="{FF2B5EF4-FFF2-40B4-BE49-F238E27FC236}">
                <a16:creationId xmlns:a16="http://schemas.microsoft.com/office/drawing/2014/main" id="{D4C1E63B-8EA8-E2C3-B7FF-613AEA4BD18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cxnSp>
        <p:nvCxnSpPr>
          <p:cNvPr id="12" name="Rechte verbindingslijn 11">
            <a:extLst>
              <a:ext uri="{FF2B5EF4-FFF2-40B4-BE49-F238E27FC236}">
                <a16:creationId xmlns:a16="http://schemas.microsoft.com/office/drawing/2014/main" id="{CA8FAF3A-AA44-ED8F-F827-582429093CFB}"/>
              </a:ext>
            </a:extLst>
          </p:cNvPr>
          <p:cNvCxnSpPr>
            <a:cxnSpLocks/>
          </p:cNvCxnSpPr>
          <p:nvPr userDrawn="1"/>
        </p:nvCxnSpPr>
        <p:spPr>
          <a:xfrm>
            <a:off x="766762" y="6215861"/>
            <a:ext cx="50104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15" name="Tijdelijke aanduiding voor tekst 8">
            <a:extLst>
              <a:ext uri="{FF2B5EF4-FFF2-40B4-BE49-F238E27FC236}">
                <a16:creationId xmlns:a16="http://schemas.microsoft.com/office/drawing/2014/main" id="{9D6A36AA-49CE-895C-BF10-9FB6A4DFBCD2}"/>
              </a:ext>
            </a:extLst>
          </p:cNvPr>
          <p:cNvSpPr>
            <a:spLocks noGrp="1"/>
          </p:cNvSpPr>
          <p:nvPr>
            <p:ph type="body" sz="quarter" idx="16"/>
          </p:nvPr>
        </p:nvSpPr>
        <p:spPr>
          <a:xfrm>
            <a:off x="766763" y="1954800"/>
            <a:ext cx="5010433" cy="3676650"/>
          </a:xfrm>
        </p:spPr>
        <p:txBody>
          <a:bodyPr/>
          <a:lstStyle>
            <a:lvl1pPr marL="0" indent="0">
              <a:lnSpc>
                <a:spcPct val="120000"/>
              </a:lnSpc>
              <a:buFont typeface="Systeemlettertype regulier"/>
              <a:buNone/>
              <a:defRPr sz="1600" b="0"/>
            </a:lvl1pPr>
            <a:lvl2pPr marL="0" indent="0">
              <a:lnSpc>
                <a:spcPct val="120000"/>
              </a:lnSpc>
              <a:buFont typeface="Arial" panose="020B0604020202020204" pitchFamily="34" charset="0"/>
              <a:buNone/>
              <a:tabLst/>
              <a:defRPr sz="1200" b="1"/>
            </a:lvl2pPr>
            <a:lvl3pPr marL="0" indent="0">
              <a:lnSpc>
                <a:spcPct val="120000"/>
              </a:lnSpc>
              <a:spcBef>
                <a:spcPts val="0"/>
              </a:spcBef>
              <a:buNone/>
              <a:tabLst/>
              <a:defRPr sz="1200"/>
            </a:lvl3pPr>
            <a:lvl4pPr marL="360000" indent="-360000">
              <a:lnSpc>
                <a:spcPct val="120000"/>
              </a:lnSpc>
              <a:buFont typeface="Arial" panose="020B0604020202020204" pitchFamily="34" charset="0"/>
              <a:buChar char="•"/>
              <a:defRPr sz="1200"/>
            </a:lvl4pPr>
            <a:lvl5pPr marL="630000">
              <a:lnSpc>
                <a:spcPct val="120000"/>
              </a:lnSpc>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6856698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ekst en groot beeld roze">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a:xfrm>
            <a:off x="766762" y="1031498"/>
            <a:ext cx="5010434" cy="674383"/>
          </a:xfrm>
        </p:spPr>
        <p:txBody>
          <a:bodyPr/>
          <a:lstStyle/>
          <a:p>
            <a:r>
              <a:rPr lang="nl-NL"/>
              <a:t>Klik om stijl te bewerken</a:t>
            </a:r>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a:xfrm>
            <a:off x="766763" y="6368651"/>
            <a:ext cx="5010434" cy="273362"/>
          </a:xfrm>
        </p:spPr>
        <p:txBody>
          <a:bodyPr/>
          <a:lstStyle/>
          <a:p>
            <a:endParaRPr lang="nl-NL" dirty="0"/>
          </a:p>
        </p:txBody>
      </p:sp>
      <p:sp>
        <p:nvSpPr>
          <p:cNvPr id="3" name="Tijdelijke aanduiding voor afbeelding 2">
            <a:extLst>
              <a:ext uri="{FF2B5EF4-FFF2-40B4-BE49-F238E27FC236}">
                <a16:creationId xmlns:a16="http://schemas.microsoft.com/office/drawing/2014/main" id="{503C46C2-74F7-1168-34E0-E95DA50E3625}"/>
              </a:ext>
            </a:extLst>
          </p:cNvPr>
          <p:cNvSpPr>
            <a:spLocks noGrp="1"/>
          </p:cNvSpPr>
          <p:nvPr>
            <p:ph type="pic" sz="quarter" idx="15"/>
          </p:nvPr>
        </p:nvSpPr>
        <p:spPr>
          <a:xfrm>
            <a:off x="6096000" y="0"/>
            <a:ext cx="6095999" cy="6857999"/>
          </a:xfrm>
          <a:custGeom>
            <a:avLst/>
            <a:gdLst>
              <a:gd name="connsiteX0" fmla="*/ 0 w 6095999"/>
              <a:gd name="connsiteY0" fmla="*/ 0 h 6857999"/>
              <a:gd name="connsiteX1" fmla="*/ 6095999 w 6095999"/>
              <a:gd name="connsiteY1" fmla="*/ 0 h 6857999"/>
              <a:gd name="connsiteX2" fmla="*/ 6095999 w 6095999"/>
              <a:gd name="connsiteY2" fmla="*/ 6857999 h 6857999"/>
              <a:gd name="connsiteX3" fmla="*/ 0 w 6095999"/>
              <a:gd name="connsiteY3" fmla="*/ 6857999 h 6857999"/>
              <a:gd name="connsiteX4" fmla="*/ 0 w 6095999"/>
              <a:gd name="connsiteY4" fmla="*/ 948019 h 6857999"/>
              <a:gd name="connsiteX5" fmla="*/ 318801 w 6095999"/>
              <a:gd name="connsiteY5" fmla="*/ 948019 h 6857999"/>
              <a:gd name="connsiteX6" fmla="*/ 318801 w 6095999"/>
              <a:gd name="connsiteY6" fmla="*/ 1 h 6857999"/>
              <a:gd name="connsiteX7" fmla="*/ 0 w 6095999"/>
              <a:gd name="connsiteY7" fmla="*/ 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9" h="6857999">
                <a:moveTo>
                  <a:pt x="0" y="0"/>
                </a:moveTo>
                <a:lnTo>
                  <a:pt x="6095999" y="0"/>
                </a:lnTo>
                <a:lnTo>
                  <a:pt x="6095999" y="6857999"/>
                </a:lnTo>
                <a:lnTo>
                  <a:pt x="0" y="6857999"/>
                </a:lnTo>
                <a:lnTo>
                  <a:pt x="0" y="948019"/>
                </a:lnTo>
                <a:lnTo>
                  <a:pt x="318801" y="948019"/>
                </a:lnTo>
                <a:lnTo>
                  <a:pt x="318801" y="1"/>
                </a:lnTo>
                <a:lnTo>
                  <a:pt x="0" y="1"/>
                </a:lnTo>
                <a:close/>
              </a:path>
            </a:pathLst>
          </a:custGeom>
          <a:solidFill>
            <a:schemeClr val="bg2"/>
          </a:solidFill>
        </p:spPr>
        <p:txBody>
          <a:bodyPr wrap="square" anchor="ctr">
            <a:noAutofit/>
          </a:bodyPr>
          <a:lstStyle>
            <a:lvl1pPr marL="0" indent="0" algn="ctr">
              <a:buNone/>
              <a:defRPr sz="1000"/>
            </a:lvl1pPr>
          </a:lstStyle>
          <a:p>
            <a:r>
              <a:rPr lang="nl-NL"/>
              <a:t>Klik op het pictogram als u een afbeelding wilt toevoegen</a:t>
            </a:r>
          </a:p>
        </p:txBody>
      </p:sp>
      <p:pic>
        <p:nvPicPr>
          <p:cNvPr id="4" name="Afbeelding 3">
            <a:extLst>
              <a:ext uri="{FF2B5EF4-FFF2-40B4-BE49-F238E27FC236}">
                <a16:creationId xmlns:a16="http://schemas.microsoft.com/office/drawing/2014/main" id="{D4C1E63B-8EA8-E2C3-B7FF-613AEA4BD18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cxnSp>
        <p:nvCxnSpPr>
          <p:cNvPr id="12" name="Rechte verbindingslijn 11">
            <a:extLst>
              <a:ext uri="{FF2B5EF4-FFF2-40B4-BE49-F238E27FC236}">
                <a16:creationId xmlns:a16="http://schemas.microsoft.com/office/drawing/2014/main" id="{CA8FAF3A-AA44-ED8F-F827-582429093CFB}"/>
              </a:ext>
            </a:extLst>
          </p:cNvPr>
          <p:cNvCxnSpPr>
            <a:cxnSpLocks/>
          </p:cNvCxnSpPr>
          <p:nvPr userDrawn="1"/>
        </p:nvCxnSpPr>
        <p:spPr>
          <a:xfrm>
            <a:off x="766762" y="6215861"/>
            <a:ext cx="50104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10" name="Tijdelijke aanduiding voor tekst 8">
            <a:extLst>
              <a:ext uri="{FF2B5EF4-FFF2-40B4-BE49-F238E27FC236}">
                <a16:creationId xmlns:a16="http://schemas.microsoft.com/office/drawing/2014/main" id="{FFB3E103-FBB6-09F0-B84B-FC7D069B1252}"/>
              </a:ext>
            </a:extLst>
          </p:cNvPr>
          <p:cNvSpPr>
            <a:spLocks noGrp="1"/>
          </p:cNvSpPr>
          <p:nvPr>
            <p:ph type="body" sz="quarter" idx="16"/>
          </p:nvPr>
        </p:nvSpPr>
        <p:spPr>
          <a:xfrm>
            <a:off x="766763" y="1954800"/>
            <a:ext cx="5010433" cy="3676650"/>
          </a:xfrm>
        </p:spPr>
        <p:txBody>
          <a:bodyPr/>
          <a:lstStyle>
            <a:lvl1pPr marL="0" indent="0">
              <a:lnSpc>
                <a:spcPct val="120000"/>
              </a:lnSpc>
              <a:buFont typeface="Systeemlettertype regulier"/>
              <a:buNone/>
              <a:defRPr sz="1600" b="0"/>
            </a:lvl1pPr>
            <a:lvl2pPr marL="0" indent="0">
              <a:lnSpc>
                <a:spcPct val="120000"/>
              </a:lnSpc>
              <a:buFont typeface="Arial" panose="020B0604020202020204" pitchFamily="34" charset="0"/>
              <a:buNone/>
              <a:tabLst/>
              <a:defRPr sz="1200" b="1"/>
            </a:lvl2pPr>
            <a:lvl3pPr marL="0" indent="0">
              <a:lnSpc>
                <a:spcPct val="120000"/>
              </a:lnSpc>
              <a:spcBef>
                <a:spcPts val="0"/>
              </a:spcBef>
              <a:buNone/>
              <a:tabLst/>
              <a:defRPr sz="1200"/>
            </a:lvl3pPr>
            <a:lvl4pPr marL="360000" indent="-360000">
              <a:lnSpc>
                <a:spcPct val="120000"/>
              </a:lnSpc>
              <a:buFont typeface="Arial" panose="020B0604020202020204" pitchFamily="34" charset="0"/>
              <a:buChar char="•"/>
              <a:defRPr sz="1200"/>
            </a:lvl4pPr>
            <a:lvl5pPr marL="630000">
              <a:lnSpc>
                <a:spcPct val="120000"/>
              </a:lnSpc>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233280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ekst op groen en wit">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1FA2B1B-CC21-EF2C-1D0C-E6324094CD42}"/>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a:xfrm>
            <a:off x="766761" y="1031498"/>
            <a:ext cx="5010435" cy="674383"/>
          </a:xfrm>
        </p:spPr>
        <p:txBody>
          <a:bodyPr/>
          <a:lstStyle/>
          <a:p>
            <a:r>
              <a:rPr lang="nl-NL"/>
              <a:t>Klik om stijl te bewerken</a:t>
            </a:r>
            <a:endParaRPr lang="nl-NL" dirty="0"/>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p:txBody>
          <a:bodyPr/>
          <a:lstStyle/>
          <a:p>
            <a:endParaRPr lang="nl-NL" dirty="0"/>
          </a:p>
        </p:txBody>
      </p:sp>
      <p:pic>
        <p:nvPicPr>
          <p:cNvPr id="10" name="Afbeelding 9">
            <a:extLst>
              <a:ext uri="{FF2B5EF4-FFF2-40B4-BE49-F238E27FC236}">
                <a16:creationId xmlns:a16="http://schemas.microsoft.com/office/drawing/2014/main" id="{6F706672-0DF9-989C-E316-FFEAD07939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4" name="Tijdelijke aanduiding voor tekst 8">
            <a:extLst>
              <a:ext uri="{FF2B5EF4-FFF2-40B4-BE49-F238E27FC236}">
                <a16:creationId xmlns:a16="http://schemas.microsoft.com/office/drawing/2014/main" id="{3F5D4840-7E35-F79F-C1DB-79571BBB88FC}"/>
              </a:ext>
            </a:extLst>
          </p:cNvPr>
          <p:cNvSpPr>
            <a:spLocks noGrp="1"/>
          </p:cNvSpPr>
          <p:nvPr>
            <p:ph type="body" sz="quarter" idx="13"/>
          </p:nvPr>
        </p:nvSpPr>
        <p:spPr>
          <a:xfrm>
            <a:off x="766764" y="1954800"/>
            <a:ext cx="5010434" cy="3676650"/>
          </a:xfrm>
        </p:spPr>
        <p:txBody>
          <a:bodyPr/>
          <a:lstStyle>
            <a:lvl1pPr marL="0" indent="0">
              <a:buNone/>
              <a:defRPr b="1"/>
            </a:lvl1pPr>
            <a:lvl2pPr marL="0" indent="0">
              <a:buFont typeface="Arial" panose="020B0604020202020204" pitchFamily="34" charset="0"/>
              <a:buNone/>
              <a:defRPr/>
            </a:lvl2pPr>
            <a:lvl3pPr marL="360000" indent="-360000">
              <a:buFont typeface="Arial" panose="020B0604020202020204" pitchFamily="34" charset="0"/>
              <a:buChar char="•"/>
              <a:defRPr/>
            </a:lvl3pPr>
            <a:lvl4pPr marL="630000">
              <a:defRPr/>
            </a:lvl4pPr>
            <a:lvl5pPr marL="90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cxnSp>
        <p:nvCxnSpPr>
          <p:cNvPr id="3" name="Rechte verbindingslijn 2">
            <a:extLst>
              <a:ext uri="{FF2B5EF4-FFF2-40B4-BE49-F238E27FC236}">
                <a16:creationId xmlns:a16="http://schemas.microsoft.com/office/drawing/2014/main" id="{141AC241-32F5-4892-8AB3-99CE0B37107D}"/>
              </a:ext>
            </a:extLst>
          </p:cNvPr>
          <p:cNvCxnSpPr/>
          <p:nvPr userDrawn="1"/>
        </p:nvCxnSpPr>
        <p:spPr>
          <a:xfrm>
            <a:off x="766762" y="6215861"/>
            <a:ext cx="106584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jdelijke aanduiding voor tekst 8">
            <a:extLst>
              <a:ext uri="{FF2B5EF4-FFF2-40B4-BE49-F238E27FC236}">
                <a16:creationId xmlns:a16="http://schemas.microsoft.com/office/drawing/2014/main" id="{513BA256-FD91-73A6-091D-4ACC668F912C}"/>
              </a:ext>
            </a:extLst>
          </p:cNvPr>
          <p:cNvSpPr>
            <a:spLocks noGrp="1"/>
          </p:cNvSpPr>
          <p:nvPr>
            <p:ph type="body" sz="quarter" idx="14"/>
          </p:nvPr>
        </p:nvSpPr>
        <p:spPr>
          <a:xfrm>
            <a:off x="6414801" y="1954800"/>
            <a:ext cx="5010437" cy="3676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5554856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ekst op roze en wit">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1FA2B1B-CC21-EF2C-1D0C-E6324094CD42}"/>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a:xfrm>
            <a:off x="766761" y="1031498"/>
            <a:ext cx="5010435" cy="674383"/>
          </a:xfrm>
        </p:spPr>
        <p:txBody>
          <a:bodyPr/>
          <a:lstStyle/>
          <a:p>
            <a:r>
              <a:rPr lang="nl-NL"/>
              <a:t>Klik om stijl te bewerken</a:t>
            </a:r>
            <a:endParaRPr lang="nl-NL" dirty="0"/>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p:txBody>
          <a:bodyPr/>
          <a:lstStyle/>
          <a:p>
            <a:endParaRPr lang="nl-NL" dirty="0"/>
          </a:p>
        </p:txBody>
      </p:sp>
      <p:pic>
        <p:nvPicPr>
          <p:cNvPr id="10" name="Afbeelding 9">
            <a:extLst>
              <a:ext uri="{FF2B5EF4-FFF2-40B4-BE49-F238E27FC236}">
                <a16:creationId xmlns:a16="http://schemas.microsoft.com/office/drawing/2014/main" id="{6F706672-0DF9-989C-E316-FFEAD07939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4" name="Tijdelijke aanduiding voor tekst 8">
            <a:extLst>
              <a:ext uri="{FF2B5EF4-FFF2-40B4-BE49-F238E27FC236}">
                <a16:creationId xmlns:a16="http://schemas.microsoft.com/office/drawing/2014/main" id="{3F5D4840-7E35-F79F-C1DB-79571BBB88FC}"/>
              </a:ext>
            </a:extLst>
          </p:cNvPr>
          <p:cNvSpPr>
            <a:spLocks noGrp="1"/>
          </p:cNvSpPr>
          <p:nvPr>
            <p:ph type="body" sz="quarter" idx="13"/>
          </p:nvPr>
        </p:nvSpPr>
        <p:spPr>
          <a:xfrm>
            <a:off x="766764" y="1954800"/>
            <a:ext cx="5010434" cy="3676650"/>
          </a:xfrm>
        </p:spPr>
        <p:txBody>
          <a:bodyPr/>
          <a:lstStyle>
            <a:lvl1pPr marL="0" indent="0">
              <a:buNone/>
              <a:defRPr b="1"/>
            </a:lvl1pPr>
            <a:lvl2pPr marL="0" indent="0">
              <a:buFont typeface="Arial" panose="020B0604020202020204" pitchFamily="34" charset="0"/>
              <a:buNone/>
              <a:defRPr/>
            </a:lvl2pPr>
            <a:lvl3pPr marL="360000" indent="-360000">
              <a:buFont typeface="Arial" panose="020B0604020202020204" pitchFamily="34" charset="0"/>
              <a:buChar char="•"/>
              <a:defRPr/>
            </a:lvl3pPr>
            <a:lvl4pPr marL="630000">
              <a:defRPr/>
            </a:lvl4pPr>
            <a:lvl5pPr marL="90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cxnSp>
        <p:nvCxnSpPr>
          <p:cNvPr id="3" name="Rechte verbindingslijn 2">
            <a:extLst>
              <a:ext uri="{FF2B5EF4-FFF2-40B4-BE49-F238E27FC236}">
                <a16:creationId xmlns:a16="http://schemas.microsoft.com/office/drawing/2014/main" id="{141AC241-32F5-4892-8AB3-99CE0B37107D}"/>
              </a:ext>
            </a:extLst>
          </p:cNvPr>
          <p:cNvCxnSpPr/>
          <p:nvPr userDrawn="1"/>
        </p:nvCxnSpPr>
        <p:spPr>
          <a:xfrm>
            <a:off x="766762" y="6215861"/>
            <a:ext cx="106584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jdelijke aanduiding voor tekst 8">
            <a:extLst>
              <a:ext uri="{FF2B5EF4-FFF2-40B4-BE49-F238E27FC236}">
                <a16:creationId xmlns:a16="http://schemas.microsoft.com/office/drawing/2014/main" id="{513BA256-FD91-73A6-091D-4ACC668F912C}"/>
              </a:ext>
            </a:extLst>
          </p:cNvPr>
          <p:cNvSpPr>
            <a:spLocks noGrp="1"/>
          </p:cNvSpPr>
          <p:nvPr>
            <p:ph type="body" sz="quarter" idx="14"/>
          </p:nvPr>
        </p:nvSpPr>
        <p:spPr>
          <a:xfrm>
            <a:off x="6414801" y="1954800"/>
            <a:ext cx="5010437" cy="3676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328940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eeld en tekst op groen">
    <p:bg>
      <p:bgPr>
        <a:solidFill>
          <a:schemeClr val="accent1"/>
        </a:solidFill>
        <a:effectLst/>
      </p:bgPr>
    </p:bg>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F1C8BF7D-E087-FAC5-660B-DD7742861AEF}"/>
              </a:ext>
            </a:extLst>
          </p:cNvPr>
          <p:cNvSpPr>
            <a:spLocks noGrp="1"/>
          </p:cNvSpPr>
          <p:nvPr>
            <p:ph type="pic" sz="quarter" idx="15"/>
          </p:nvPr>
        </p:nvSpPr>
        <p:spPr>
          <a:xfrm>
            <a:off x="-1" y="-1"/>
            <a:ext cx="6095999" cy="6857999"/>
          </a:xfrm>
          <a:custGeom>
            <a:avLst/>
            <a:gdLst>
              <a:gd name="connsiteX0" fmla="*/ 0 w 6095999"/>
              <a:gd name="connsiteY0" fmla="*/ 0 h 6857999"/>
              <a:gd name="connsiteX1" fmla="*/ 876300 w 6095999"/>
              <a:gd name="connsiteY1" fmla="*/ 0 h 6857999"/>
              <a:gd name="connsiteX2" fmla="*/ 6095999 w 6095999"/>
              <a:gd name="connsiteY2" fmla="*/ 0 h 6857999"/>
              <a:gd name="connsiteX3" fmla="*/ 6095999 w 6095999"/>
              <a:gd name="connsiteY3" fmla="*/ 2 h 6857999"/>
              <a:gd name="connsiteX4" fmla="*/ 5777198 w 6095999"/>
              <a:gd name="connsiteY4" fmla="*/ 2 h 6857999"/>
              <a:gd name="connsiteX5" fmla="*/ 5777198 w 6095999"/>
              <a:gd name="connsiteY5" fmla="*/ 948020 h 6857999"/>
              <a:gd name="connsiteX6" fmla="*/ 6095999 w 6095999"/>
              <a:gd name="connsiteY6" fmla="*/ 948020 h 6857999"/>
              <a:gd name="connsiteX7" fmla="*/ 6095999 w 6095999"/>
              <a:gd name="connsiteY7" fmla="*/ 6857999 h 6857999"/>
              <a:gd name="connsiteX8" fmla="*/ 0 w 6095999"/>
              <a:gd name="connsiteY8" fmla="*/ 6857999 h 6857999"/>
              <a:gd name="connsiteX9" fmla="*/ 0 w 6095999"/>
              <a:gd name="connsiteY9" fmla="*/ 1155701 h 6857999"/>
              <a:gd name="connsiteX10" fmla="*/ 0 w 6095999"/>
              <a:gd name="connsiteY10" fmla="*/ 948019 h 6857999"/>
              <a:gd name="connsiteX11" fmla="*/ 0 w 6095999"/>
              <a:gd name="connsiteY11" fmla="*/ 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5999" h="6857999">
                <a:moveTo>
                  <a:pt x="0" y="0"/>
                </a:moveTo>
                <a:lnTo>
                  <a:pt x="876300" y="0"/>
                </a:lnTo>
                <a:lnTo>
                  <a:pt x="6095999" y="0"/>
                </a:lnTo>
                <a:lnTo>
                  <a:pt x="6095999" y="2"/>
                </a:lnTo>
                <a:lnTo>
                  <a:pt x="5777198" y="2"/>
                </a:lnTo>
                <a:lnTo>
                  <a:pt x="5777198" y="948020"/>
                </a:lnTo>
                <a:lnTo>
                  <a:pt x="6095999" y="948020"/>
                </a:lnTo>
                <a:lnTo>
                  <a:pt x="6095999" y="6857999"/>
                </a:lnTo>
                <a:lnTo>
                  <a:pt x="0" y="6857999"/>
                </a:lnTo>
                <a:lnTo>
                  <a:pt x="0" y="1155701"/>
                </a:lnTo>
                <a:lnTo>
                  <a:pt x="0" y="948019"/>
                </a:lnTo>
                <a:lnTo>
                  <a:pt x="0" y="1"/>
                </a:lnTo>
                <a:close/>
              </a:path>
            </a:pathLst>
          </a:custGeom>
          <a:solidFill>
            <a:schemeClr val="bg2"/>
          </a:solidFill>
        </p:spPr>
        <p:txBody>
          <a:bodyPr wrap="square" anchor="ctr">
            <a:noAutofit/>
          </a:bodyPr>
          <a:lstStyle>
            <a:lvl1pPr marL="0" indent="0" algn="ctr">
              <a:buNone/>
              <a:defRPr sz="1000"/>
            </a:lvl1pPr>
          </a:lstStyle>
          <a:p>
            <a:r>
              <a:rPr lang="nl-NL"/>
              <a:t>Klik op het pictogram als u een afbeelding wilt toevoegen</a:t>
            </a:r>
          </a:p>
        </p:txBody>
      </p:sp>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a:xfrm>
            <a:off x="6414802" y="1031498"/>
            <a:ext cx="5010435" cy="674383"/>
          </a:xfrm>
        </p:spPr>
        <p:txBody>
          <a:bodyPr/>
          <a:lstStyle/>
          <a:p>
            <a:r>
              <a:rPr lang="nl-NL"/>
              <a:t>Klik om stijl te bewerken</a:t>
            </a:r>
            <a:endParaRPr lang="nl-NL" dirty="0"/>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a:xfrm>
            <a:off x="766762" y="6368651"/>
            <a:ext cx="5010435" cy="273362"/>
          </a:xfrm>
        </p:spPr>
        <p:txBody>
          <a:bodyPr/>
          <a:lstStyle/>
          <a:p>
            <a:endParaRPr lang="nl-NL" dirty="0"/>
          </a:p>
        </p:txBody>
      </p:sp>
      <p:cxnSp>
        <p:nvCxnSpPr>
          <p:cNvPr id="3" name="Rechte verbindingslijn 2">
            <a:extLst>
              <a:ext uri="{FF2B5EF4-FFF2-40B4-BE49-F238E27FC236}">
                <a16:creationId xmlns:a16="http://schemas.microsoft.com/office/drawing/2014/main" id="{141AC241-32F5-4892-8AB3-99CE0B37107D}"/>
              </a:ext>
            </a:extLst>
          </p:cNvPr>
          <p:cNvCxnSpPr>
            <a:cxnSpLocks/>
          </p:cNvCxnSpPr>
          <p:nvPr userDrawn="1"/>
        </p:nvCxnSpPr>
        <p:spPr>
          <a:xfrm>
            <a:off x="6414801" y="6215861"/>
            <a:ext cx="50104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jdelijke aanduiding voor tekst 8">
            <a:extLst>
              <a:ext uri="{FF2B5EF4-FFF2-40B4-BE49-F238E27FC236}">
                <a16:creationId xmlns:a16="http://schemas.microsoft.com/office/drawing/2014/main" id="{0CCE5E3E-3606-3C3B-E367-0AD0961D5AF8}"/>
              </a:ext>
            </a:extLst>
          </p:cNvPr>
          <p:cNvSpPr>
            <a:spLocks noGrp="1"/>
          </p:cNvSpPr>
          <p:nvPr>
            <p:ph type="body" sz="quarter" idx="13"/>
          </p:nvPr>
        </p:nvSpPr>
        <p:spPr>
          <a:xfrm>
            <a:off x="6414803" y="1954800"/>
            <a:ext cx="5010434" cy="3676650"/>
          </a:xfrm>
        </p:spPr>
        <p:txBody>
          <a:bodyPr/>
          <a:lstStyle>
            <a:lvl1pPr marL="0" indent="0">
              <a:buNone/>
              <a:defRPr b="1"/>
            </a:lvl1pPr>
            <a:lvl2pPr marL="0" indent="0">
              <a:buFont typeface="Arial" panose="020B0604020202020204" pitchFamily="34" charset="0"/>
              <a:buNone/>
              <a:defRPr/>
            </a:lvl2pPr>
            <a:lvl3pPr marL="360000" indent="-360000">
              <a:buFont typeface="Arial" panose="020B0604020202020204" pitchFamily="34" charset="0"/>
              <a:buChar char="•"/>
              <a:defRPr/>
            </a:lvl3pPr>
            <a:lvl4pPr marL="630000">
              <a:defRPr/>
            </a:lvl4pPr>
            <a:lvl5pPr marL="90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7" name="Afbeelding 16">
            <a:extLst>
              <a:ext uri="{FF2B5EF4-FFF2-40B4-BE49-F238E27FC236}">
                <a16:creationId xmlns:a16="http://schemas.microsoft.com/office/drawing/2014/main" id="{8F90FD4A-D519-1C27-B99F-69CEE7B86D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Tree>
    <p:extLst>
      <p:ext uri="{BB962C8B-B14F-4D97-AF65-F5344CB8AC3E}">
        <p14:creationId xmlns:p14="http://schemas.microsoft.com/office/powerpoint/2010/main" val="94689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eeld en tekst op roze">
    <p:bg>
      <p:bgPr>
        <a:solidFill>
          <a:schemeClr val="accent3"/>
        </a:solidFill>
        <a:effectLst/>
      </p:bgPr>
    </p:bg>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F1C8BF7D-E087-FAC5-660B-DD7742861AEF}"/>
              </a:ext>
            </a:extLst>
          </p:cNvPr>
          <p:cNvSpPr>
            <a:spLocks noGrp="1"/>
          </p:cNvSpPr>
          <p:nvPr>
            <p:ph type="pic" sz="quarter" idx="15"/>
          </p:nvPr>
        </p:nvSpPr>
        <p:spPr>
          <a:xfrm>
            <a:off x="-1" y="-1"/>
            <a:ext cx="6095999" cy="6857999"/>
          </a:xfrm>
          <a:custGeom>
            <a:avLst/>
            <a:gdLst>
              <a:gd name="connsiteX0" fmla="*/ 0 w 6095999"/>
              <a:gd name="connsiteY0" fmla="*/ 0 h 6857999"/>
              <a:gd name="connsiteX1" fmla="*/ 876300 w 6095999"/>
              <a:gd name="connsiteY1" fmla="*/ 0 h 6857999"/>
              <a:gd name="connsiteX2" fmla="*/ 6095999 w 6095999"/>
              <a:gd name="connsiteY2" fmla="*/ 0 h 6857999"/>
              <a:gd name="connsiteX3" fmla="*/ 6095999 w 6095999"/>
              <a:gd name="connsiteY3" fmla="*/ 2 h 6857999"/>
              <a:gd name="connsiteX4" fmla="*/ 5777198 w 6095999"/>
              <a:gd name="connsiteY4" fmla="*/ 2 h 6857999"/>
              <a:gd name="connsiteX5" fmla="*/ 5777198 w 6095999"/>
              <a:gd name="connsiteY5" fmla="*/ 948020 h 6857999"/>
              <a:gd name="connsiteX6" fmla="*/ 6095999 w 6095999"/>
              <a:gd name="connsiteY6" fmla="*/ 948020 h 6857999"/>
              <a:gd name="connsiteX7" fmla="*/ 6095999 w 6095999"/>
              <a:gd name="connsiteY7" fmla="*/ 6857999 h 6857999"/>
              <a:gd name="connsiteX8" fmla="*/ 0 w 6095999"/>
              <a:gd name="connsiteY8" fmla="*/ 6857999 h 6857999"/>
              <a:gd name="connsiteX9" fmla="*/ 0 w 6095999"/>
              <a:gd name="connsiteY9" fmla="*/ 1155701 h 6857999"/>
              <a:gd name="connsiteX10" fmla="*/ 0 w 6095999"/>
              <a:gd name="connsiteY10" fmla="*/ 948019 h 6857999"/>
              <a:gd name="connsiteX11" fmla="*/ 0 w 6095999"/>
              <a:gd name="connsiteY11" fmla="*/ 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5999" h="6857999">
                <a:moveTo>
                  <a:pt x="0" y="0"/>
                </a:moveTo>
                <a:lnTo>
                  <a:pt x="876300" y="0"/>
                </a:lnTo>
                <a:lnTo>
                  <a:pt x="6095999" y="0"/>
                </a:lnTo>
                <a:lnTo>
                  <a:pt x="6095999" y="2"/>
                </a:lnTo>
                <a:lnTo>
                  <a:pt x="5777198" y="2"/>
                </a:lnTo>
                <a:lnTo>
                  <a:pt x="5777198" y="948020"/>
                </a:lnTo>
                <a:lnTo>
                  <a:pt x="6095999" y="948020"/>
                </a:lnTo>
                <a:lnTo>
                  <a:pt x="6095999" y="6857999"/>
                </a:lnTo>
                <a:lnTo>
                  <a:pt x="0" y="6857999"/>
                </a:lnTo>
                <a:lnTo>
                  <a:pt x="0" y="1155701"/>
                </a:lnTo>
                <a:lnTo>
                  <a:pt x="0" y="948019"/>
                </a:lnTo>
                <a:lnTo>
                  <a:pt x="0" y="1"/>
                </a:lnTo>
                <a:close/>
              </a:path>
            </a:pathLst>
          </a:custGeom>
          <a:solidFill>
            <a:schemeClr val="bg2"/>
          </a:solidFill>
        </p:spPr>
        <p:txBody>
          <a:bodyPr wrap="square" anchor="ctr">
            <a:noAutofit/>
          </a:bodyPr>
          <a:lstStyle>
            <a:lvl1pPr marL="0" indent="0" algn="ctr">
              <a:buNone/>
              <a:defRPr sz="1000"/>
            </a:lvl1pPr>
          </a:lstStyle>
          <a:p>
            <a:r>
              <a:rPr lang="nl-NL"/>
              <a:t>Klik op het pictogram als u een afbeelding wilt toevoegen</a:t>
            </a:r>
          </a:p>
        </p:txBody>
      </p:sp>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6" name="Titel 5">
            <a:extLst>
              <a:ext uri="{FF2B5EF4-FFF2-40B4-BE49-F238E27FC236}">
                <a16:creationId xmlns:a16="http://schemas.microsoft.com/office/drawing/2014/main" id="{CA5B7EE8-6C28-1CD2-3228-635A9685A697}"/>
              </a:ext>
            </a:extLst>
          </p:cNvPr>
          <p:cNvSpPr>
            <a:spLocks noGrp="1"/>
          </p:cNvSpPr>
          <p:nvPr>
            <p:ph type="title"/>
          </p:nvPr>
        </p:nvSpPr>
        <p:spPr>
          <a:xfrm>
            <a:off x="6414802" y="1031498"/>
            <a:ext cx="5010435" cy="674383"/>
          </a:xfrm>
        </p:spPr>
        <p:txBody>
          <a:bodyPr/>
          <a:lstStyle/>
          <a:p>
            <a:r>
              <a:rPr lang="nl-NL"/>
              <a:t>Klik om stijl te bewerken</a:t>
            </a:r>
            <a:endParaRPr lang="nl-NL" dirty="0"/>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a:xfrm>
            <a:off x="766762" y="6368651"/>
            <a:ext cx="5010435" cy="273362"/>
          </a:xfrm>
        </p:spPr>
        <p:txBody>
          <a:bodyPr/>
          <a:lstStyle/>
          <a:p>
            <a:endParaRPr lang="nl-NL" dirty="0"/>
          </a:p>
        </p:txBody>
      </p:sp>
      <p:cxnSp>
        <p:nvCxnSpPr>
          <p:cNvPr id="3" name="Rechte verbindingslijn 2">
            <a:extLst>
              <a:ext uri="{FF2B5EF4-FFF2-40B4-BE49-F238E27FC236}">
                <a16:creationId xmlns:a16="http://schemas.microsoft.com/office/drawing/2014/main" id="{141AC241-32F5-4892-8AB3-99CE0B37107D}"/>
              </a:ext>
            </a:extLst>
          </p:cNvPr>
          <p:cNvCxnSpPr>
            <a:cxnSpLocks/>
          </p:cNvCxnSpPr>
          <p:nvPr userDrawn="1"/>
        </p:nvCxnSpPr>
        <p:spPr>
          <a:xfrm>
            <a:off x="6414801" y="6215861"/>
            <a:ext cx="50104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jdelijke aanduiding voor tekst 8">
            <a:extLst>
              <a:ext uri="{FF2B5EF4-FFF2-40B4-BE49-F238E27FC236}">
                <a16:creationId xmlns:a16="http://schemas.microsoft.com/office/drawing/2014/main" id="{0CCE5E3E-3606-3C3B-E367-0AD0961D5AF8}"/>
              </a:ext>
            </a:extLst>
          </p:cNvPr>
          <p:cNvSpPr>
            <a:spLocks noGrp="1"/>
          </p:cNvSpPr>
          <p:nvPr>
            <p:ph type="body" sz="quarter" idx="13"/>
          </p:nvPr>
        </p:nvSpPr>
        <p:spPr>
          <a:xfrm>
            <a:off x="6414803" y="1954800"/>
            <a:ext cx="5010434" cy="3676650"/>
          </a:xfrm>
        </p:spPr>
        <p:txBody>
          <a:bodyPr/>
          <a:lstStyle>
            <a:lvl1pPr marL="0" indent="0">
              <a:buNone/>
              <a:defRPr b="1"/>
            </a:lvl1pPr>
            <a:lvl2pPr marL="0" indent="0">
              <a:buFont typeface="Arial" panose="020B0604020202020204" pitchFamily="34" charset="0"/>
              <a:buNone/>
              <a:defRPr/>
            </a:lvl2pPr>
            <a:lvl3pPr marL="360000" indent="-360000">
              <a:buFont typeface="Arial" panose="020B0604020202020204" pitchFamily="34" charset="0"/>
              <a:buChar char="•"/>
              <a:defRPr/>
            </a:lvl3pPr>
            <a:lvl4pPr marL="630000">
              <a:defRPr/>
            </a:lvl4pPr>
            <a:lvl5pPr marL="90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7" name="Afbeelding 16">
            <a:extLst>
              <a:ext uri="{FF2B5EF4-FFF2-40B4-BE49-F238E27FC236}">
                <a16:creationId xmlns:a16="http://schemas.microsoft.com/office/drawing/2014/main" id="{8F90FD4A-D519-1C27-B99F-69CEE7B86D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Tree>
    <p:extLst>
      <p:ext uri="{BB962C8B-B14F-4D97-AF65-F5344CB8AC3E}">
        <p14:creationId xmlns:p14="http://schemas.microsoft.com/office/powerpoint/2010/main" val="10315738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root beeld v1">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72D3DCB-F815-8B91-0340-45671C3901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7" name="Afbeelding 16">
            <a:extLst>
              <a:ext uri="{FF2B5EF4-FFF2-40B4-BE49-F238E27FC236}">
                <a16:creationId xmlns:a16="http://schemas.microsoft.com/office/drawing/2014/main" id="{8F90FD4A-D519-1C27-B99F-69CEE7B86DF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cxnSp>
        <p:nvCxnSpPr>
          <p:cNvPr id="10" name="Rechte verbindingslijn 9">
            <a:extLst>
              <a:ext uri="{FF2B5EF4-FFF2-40B4-BE49-F238E27FC236}">
                <a16:creationId xmlns:a16="http://schemas.microsoft.com/office/drawing/2014/main" id="{F38ACF82-6971-8A08-0673-8C8BE90E4089}"/>
              </a:ext>
            </a:extLst>
          </p:cNvPr>
          <p:cNvCxnSpPr/>
          <p:nvPr userDrawn="1"/>
        </p:nvCxnSpPr>
        <p:spPr>
          <a:xfrm>
            <a:off x="766762" y="6215861"/>
            <a:ext cx="106584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48B5F66F-7DE7-CF8E-BB47-33ADAA23A05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15447" b="9547"/>
          <a:stretch/>
        </p:blipFill>
        <p:spPr>
          <a:xfrm>
            <a:off x="7751109" y="2353236"/>
            <a:ext cx="4440892" cy="4504764"/>
          </a:xfrm>
          <a:prstGeom prst="rect">
            <a:avLst/>
          </a:prstGeom>
        </p:spPr>
      </p:pic>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lvl1pPr>
              <a:defRPr>
                <a:solidFill>
                  <a:schemeClr val="tx1"/>
                </a:solidFill>
              </a:defRPr>
            </a:lvl1pPr>
          </a:lstStyle>
          <a:p>
            <a:fld id="{7E3B9DBD-2A2E-0F44-ABE6-B558D1FF01CA}" type="slidenum">
              <a:rPr lang="nl-NL" smtClean="0"/>
              <a:pPr/>
              <a:t>‹nr.›</a:t>
            </a:fld>
            <a:endParaRPr lang="nl-NL" dirty="0"/>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a:xfrm>
            <a:off x="766762" y="6368651"/>
            <a:ext cx="5010435" cy="273362"/>
          </a:xfrm>
        </p:spPr>
        <p:txBody>
          <a:bodyPr/>
          <a:lstStyle>
            <a:lvl1pPr>
              <a:defRPr>
                <a:solidFill>
                  <a:schemeClr val="tx1"/>
                </a:solidFill>
              </a:defRPr>
            </a:lvl1pPr>
          </a:lstStyle>
          <a:p>
            <a:endParaRPr lang="nl-NL" dirty="0"/>
          </a:p>
        </p:txBody>
      </p:sp>
    </p:spTree>
    <p:extLst>
      <p:ext uri="{BB962C8B-B14F-4D97-AF65-F5344CB8AC3E}">
        <p14:creationId xmlns:p14="http://schemas.microsoft.com/office/powerpoint/2010/main" val="417445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V4">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8C3CF0-61C0-BE44-B3B6-0DF95CB3B4B5}"/>
              </a:ext>
            </a:extLst>
          </p:cNvPr>
          <p:cNvSpPr>
            <a:spLocks noGrp="1"/>
          </p:cNvSpPr>
          <p:nvPr>
            <p:ph type="ctrTitle" hasCustomPrompt="1"/>
          </p:nvPr>
        </p:nvSpPr>
        <p:spPr>
          <a:xfrm>
            <a:off x="774720" y="2831612"/>
            <a:ext cx="5005817" cy="1748069"/>
          </a:xfrm>
        </p:spPr>
        <p:txBody>
          <a:bodyPr anchor="t">
            <a:normAutofit/>
          </a:bodyPr>
          <a:lstStyle>
            <a:lvl1pPr algn="l">
              <a:lnSpc>
                <a:spcPct val="100000"/>
              </a:lnSpc>
              <a:spcBef>
                <a:spcPts val="0"/>
              </a:spcBef>
              <a:defRPr sz="3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a:t>
            </a:r>
          </a:p>
        </p:txBody>
      </p:sp>
      <p:sp>
        <p:nvSpPr>
          <p:cNvPr id="3" name="Ondertitel 2">
            <a:extLst>
              <a:ext uri="{FF2B5EF4-FFF2-40B4-BE49-F238E27FC236}">
                <a16:creationId xmlns:a16="http://schemas.microsoft.com/office/drawing/2014/main" id="{1C22EC43-4EE9-CC43-B28D-80BB721F37AC}"/>
              </a:ext>
            </a:extLst>
          </p:cNvPr>
          <p:cNvSpPr>
            <a:spLocks noGrp="1"/>
          </p:cNvSpPr>
          <p:nvPr>
            <p:ph type="subTitle" idx="1" hasCustomPrompt="1"/>
          </p:nvPr>
        </p:nvSpPr>
        <p:spPr>
          <a:xfrm>
            <a:off x="774720" y="5036815"/>
            <a:ext cx="5005817" cy="588482"/>
          </a:xfrm>
        </p:spPr>
        <p:txBody>
          <a:bodyPr>
            <a:normAutofit/>
          </a:bodyPr>
          <a:lstStyle>
            <a:lvl1pPr marL="0" indent="0" algn="l">
              <a:lnSpc>
                <a:spcPct val="100000"/>
              </a:lnSpc>
              <a:spcBef>
                <a:spcPts val="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Voornaam Achternaam</a:t>
            </a:r>
          </a:p>
        </p:txBody>
      </p:sp>
      <p:pic>
        <p:nvPicPr>
          <p:cNvPr id="7" name="Graphic 6">
            <a:extLst>
              <a:ext uri="{FF2B5EF4-FFF2-40B4-BE49-F238E27FC236}">
                <a16:creationId xmlns:a16="http://schemas.microsoft.com/office/drawing/2014/main" id="{4F18DD74-9DB5-672D-4E69-3B1325CFDB5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9288"/>
          <a:stretch/>
        </p:blipFill>
        <p:spPr>
          <a:xfrm>
            <a:off x="6470247" y="970"/>
            <a:ext cx="2886011" cy="1260671"/>
          </a:xfrm>
          <a:prstGeom prst="rect">
            <a:avLst/>
          </a:prstGeom>
        </p:spPr>
      </p:pic>
      <p:pic>
        <p:nvPicPr>
          <p:cNvPr id="8" name="Graphic 7">
            <a:extLst>
              <a:ext uri="{FF2B5EF4-FFF2-40B4-BE49-F238E27FC236}">
                <a16:creationId xmlns:a16="http://schemas.microsoft.com/office/drawing/2014/main" id="{BE71E589-5C08-7BC4-192C-185E9F88D293}"/>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82330"/>
          <a:stretch/>
        </p:blipFill>
        <p:spPr>
          <a:xfrm>
            <a:off x="5780537" y="970"/>
            <a:ext cx="631837" cy="1260671"/>
          </a:xfrm>
          <a:prstGeom prst="rect">
            <a:avLst/>
          </a:prstGeom>
        </p:spPr>
      </p:pic>
      <p:pic>
        <p:nvPicPr>
          <p:cNvPr id="6" name="Graphic 5">
            <a:extLst>
              <a:ext uri="{FF2B5EF4-FFF2-40B4-BE49-F238E27FC236}">
                <a16:creationId xmlns:a16="http://schemas.microsoft.com/office/drawing/2014/main" id="{32D3B3A0-70B0-CE0F-E6BC-78B92406E72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432129" y="1947863"/>
            <a:ext cx="3593223" cy="3336564"/>
          </a:xfrm>
          <a:prstGeom prst="rect">
            <a:avLst/>
          </a:prstGeom>
        </p:spPr>
      </p:pic>
      <p:pic>
        <p:nvPicPr>
          <p:cNvPr id="13" name="Graphic 12">
            <a:extLst>
              <a:ext uri="{FF2B5EF4-FFF2-40B4-BE49-F238E27FC236}">
                <a16:creationId xmlns:a16="http://schemas.microsoft.com/office/drawing/2014/main" id="{9174183E-2C64-ECEC-7E72-87779E272AAD}"/>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293826" y="5965424"/>
            <a:ext cx="2506878" cy="521878"/>
          </a:xfrm>
          <a:prstGeom prst="rect">
            <a:avLst/>
          </a:prstGeom>
        </p:spPr>
      </p:pic>
    </p:spTree>
    <p:extLst>
      <p:ext uri="{BB962C8B-B14F-4D97-AF65-F5344CB8AC3E}">
        <p14:creationId xmlns:p14="http://schemas.microsoft.com/office/powerpoint/2010/main" val="92504452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root beeld v2">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54E220C-DADB-8068-723A-0D95DEF4AC7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lvl1pPr>
              <a:defRPr>
                <a:solidFill>
                  <a:schemeClr val="tx1"/>
                </a:solidFill>
              </a:defRPr>
            </a:lvl1pPr>
          </a:lstStyle>
          <a:p>
            <a:fld id="{7E3B9DBD-2A2E-0F44-ABE6-B558D1FF01CA}" type="slidenum">
              <a:rPr lang="nl-NL" smtClean="0"/>
              <a:pPr/>
              <a:t>‹nr.›</a:t>
            </a:fld>
            <a:endParaRPr lang="nl-NL" dirty="0"/>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a:xfrm>
            <a:off x="766762" y="6368651"/>
            <a:ext cx="5010435" cy="273362"/>
          </a:xfrm>
        </p:spPr>
        <p:txBody>
          <a:bodyPr/>
          <a:lstStyle>
            <a:lvl1pPr>
              <a:defRPr>
                <a:solidFill>
                  <a:schemeClr val="tx1"/>
                </a:solidFill>
              </a:defRPr>
            </a:lvl1pPr>
          </a:lstStyle>
          <a:p>
            <a:endParaRPr lang="nl-NL" dirty="0"/>
          </a:p>
        </p:txBody>
      </p:sp>
      <p:pic>
        <p:nvPicPr>
          <p:cNvPr id="17" name="Afbeelding 16">
            <a:extLst>
              <a:ext uri="{FF2B5EF4-FFF2-40B4-BE49-F238E27FC236}">
                <a16:creationId xmlns:a16="http://schemas.microsoft.com/office/drawing/2014/main" id="{8F90FD4A-D519-1C27-B99F-69CEE7B86DF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cxnSp>
        <p:nvCxnSpPr>
          <p:cNvPr id="10" name="Rechte verbindingslijn 9">
            <a:extLst>
              <a:ext uri="{FF2B5EF4-FFF2-40B4-BE49-F238E27FC236}">
                <a16:creationId xmlns:a16="http://schemas.microsoft.com/office/drawing/2014/main" id="{F38ACF82-6971-8A08-0673-8C8BE90E4089}"/>
              </a:ext>
            </a:extLst>
          </p:cNvPr>
          <p:cNvCxnSpPr/>
          <p:nvPr userDrawn="1"/>
        </p:nvCxnSpPr>
        <p:spPr>
          <a:xfrm>
            <a:off x="766762" y="6215861"/>
            <a:ext cx="106584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7C5D4C08-796F-5B3E-331F-ED91DB7781A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5150"/>
          <a:stretch/>
        </p:blipFill>
        <p:spPr>
          <a:xfrm>
            <a:off x="0" y="1543548"/>
            <a:ext cx="3761914" cy="4456331"/>
          </a:xfrm>
          <a:prstGeom prst="rect">
            <a:avLst/>
          </a:prstGeom>
        </p:spPr>
      </p:pic>
    </p:spTree>
    <p:extLst>
      <p:ext uri="{BB962C8B-B14F-4D97-AF65-F5344CB8AC3E}">
        <p14:creationId xmlns:p14="http://schemas.microsoft.com/office/powerpoint/2010/main" val="17662737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root beeld v3">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1B24F71-A3AE-6BFA-1E3D-53F795ED1E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6"/>
          </a:xfrm>
          <a:prstGeom prst="rect">
            <a:avLst/>
          </a:prstGeom>
        </p:spPr>
      </p:pic>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lvl1pPr>
              <a:defRPr>
                <a:solidFill>
                  <a:schemeClr val="tx1"/>
                </a:solidFill>
              </a:defRPr>
            </a:lvl1pPr>
          </a:lstStyle>
          <a:p>
            <a:fld id="{7E3B9DBD-2A2E-0F44-ABE6-B558D1FF01CA}" type="slidenum">
              <a:rPr lang="nl-NL" smtClean="0"/>
              <a:pPr/>
              <a:t>‹nr.›</a:t>
            </a:fld>
            <a:endParaRPr lang="nl-NL" dirty="0"/>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a:xfrm>
            <a:off x="766762" y="6368651"/>
            <a:ext cx="5010435" cy="273362"/>
          </a:xfrm>
        </p:spPr>
        <p:txBody>
          <a:bodyPr/>
          <a:lstStyle>
            <a:lvl1pPr>
              <a:defRPr>
                <a:solidFill>
                  <a:schemeClr val="tx1"/>
                </a:solidFill>
              </a:defRPr>
            </a:lvl1pPr>
          </a:lstStyle>
          <a:p>
            <a:endParaRPr lang="nl-NL" dirty="0"/>
          </a:p>
        </p:txBody>
      </p:sp>
      <p:pic>
        <p:nvPicPr>
          <p:cNvPr id="17" name="Afbeelding 16">
            <a:extLst>
              <a:ext uri="{FF2B5EF4-FFF2-40B4-BE49-F238E27FC236}">
                <a16:creationId xmlns:a16="http://schemas.microsoft.com/office/drawing/2014/main" id="{8F90FD4A-D519-1C27-B99F-69CEE7B86DF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cxnSp>
        <p:nvCxnSpPr>
          <p:cNvPr id="10" name="Rechte verbindingslijn 9">
            <a:extLst>
              <a:ext uri="{FF2B5EF4-FFF2-40B4-BE49-F238E27FC236}">
                <a16:creationId xmlns:a16="http://schemas.microsoft.com/office/drawing/2014/main" id="{F38ACF82-6971-8A08-0673-8C8BE90E4089}"/>
              </a:ext>
            </a:extLst>
          </p:cNvPr>
          <p:cNvCxnSpPr/>
          <p:nvPr userDrawn="1"/>
        </p:nvCxnSpPr>
        <p:spPr>
          <a:xfrm>
            <a:off x="766762" y="6215861"/>
            <a:ext cx="106584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6582D6CD-DB37-712F-425B-CC588CA1207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13809"/>
          <a:stretch/>
        </p:blipFill>
        <p:spPr>
          <a:xfrm>
            <a:off x="6808258" y="2856498"/>
            <a:ext cx="4877236" cy="4001497"/>
          </a:xfrm>
          <a:prstGeom prst="rect">
            <a:avLst/>
          </a:prstGeom>
        </p:spPr>
      </p:pic>
    </p:spTree>
    <p:extLst>
      <p:ext uri="{BB962C8B-B14F-4D97-AF65-F5344CB8AC3E}">
        <p14:creationId xmlns:p14="http://schemas.microsoft.com/office/powerpoint/2010/main" val="15684590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Groot beeld v4">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E3A76BE-49B4-A606-760E-4A1210650F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1AEA57F9-0D94-353D-5A3D-699FD4AC8E1C}"/>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6451" t="10918"/>
          <a:stretch/>
        </p:blipFill>
        <p:spPr>
          <a:xfrm>
            <a:off x="-3" y="0"/>
            <a:ext cx="4150419" cy="4946374"/>
          </a:xfrm>
          <a:prstGeom prst="rect">
            <a:avLst/>
          </a:prstGeom>
        </p:spPr>
      </p:pic>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lvl1pPr>
              <a:defRPr>
                <a:solidFill>
                  <a:schemeClr val="tx1"/>
                </a:solidFill>
              </a:defRPr>
            </a:lvl1pPr>
          </a:lstStyle>
          <a:p>
            <a:fld id="{7E3B9DBD-2A2E-0F44-ABE6-B558D1FF01CA}" type="slidenum">
              <a:rPr lang="nl-NL" smtClean="0"/>
              <a:pPr/>
              <a:t>‹nr.›</a:t>
            </a:fld>
            <a:endParaRPr lang="nl-NL" dirty="0"/>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a:xfrm>
            <a:off x="766762" y="6368651"/>
            <a:ext cx="5010435" cy="273362"/>
          </a:xfrm>
        </p:spPr>
        <p:txBody>
          <a:bodyPr/>
          <a:lstStyle>
            <a:lvl1pPr>
              <a:defRPr>
                <a:solidFill>
                  <a:schemeClr val="tx1"/>
                </a:solidFill>
              </a:defRPr>
            </a:lvl1pPr>
          </a:lstStyle>
          <a:p>
            <a:endParaRPr lang="nl-NL" dirty="0"/>
          </a:p>
        </p:txBody>
      </p:sp>
      <p:pic>
        <p:nvPicPr>
          <p:cNvPr id="17" name="Afbeelding 16">
            <a:extLst>
              <a:ext uri="{FF2B5EF4-FFF2-40B4-BE49-F238E27FC236}">
                <a16:creationId xmlns:a16="http://schemas.microsoft.com/office/drawing/2014/main" id="{8F90FD4A-D519-1C27-B99F-69CEE7B86DF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cxnSp>
        <p:nvCxnSpPr>
          <p:cNvPr id="10" name="Rechte verbindingslijn 9">
            <a:extLst>
              <a:ext uri="{FF2B5EF4-FFF2-40B4-BE49-F238E27FC236}">
                <a16:creationId xmlns:a16="http://schemas.microsoft.com/office/drawing/2014/main" id="{F38ACF82-6971-8A08-0673-8C8BE90E4089}"/>
              </a:ext>
            </a:extLst>
          </p:cNvPr>
          <p:cNvCxnSpPr/>
          <p:nvPr userDrawn="1"/>
        </p:nvCxnSpPr>
        <p:spPr>
          <a:xfrm>
            <a:off x="766762" y="6215861"/>
            <a:ext cx="106584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5838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Groot beeld v5">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FB542C4-8F0F-7A7B-C932-418676C72B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0" cy="6858000"/>
          </a:xfrm>
          <a:prstGeom prst="rect">
            <a:avLst/>
          </a:prstGeom>
        </p:spPr>
      </p:pic>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lvl1pPr>
              <a:defRPr>
                <a:solidFill>
                  <a:schemeClr val="tx1"/>
                </a:solidFill>
              </a:defRPr>
            </a:lvl1pPr>
          </a:lstStyle>
          <a:p>
            <a:fld id="{7E3B9DBD-2A2E-0F44-ABE6-B558D1FF01CA}" type="slidenum">
              <a:rPr lang="nl-NL" smtClean="0"/>
              <a:pPr/>
              <a:t>‹nr.›</a:t>
            </a:fld>
            <a:endParaRPr lang="nl-NL" dirty="0"/>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a:xfrm>
            <a:off x="766762" y="6368651"/>
            <a:ext cx="5010435" cy="273362"/>
          </a:xfrm>
        </p:spPr>
        <p:txBody>
          <a:bodyPr/>
          <a:lstStyle>
            <a:lvl1pPr>
              <a:defRPr>
                <a:solidFill>
                  <a:schemeClr val="tx1"/>
                </a:solidFill>
              </a:defRPr>
            </a:lvl1pPr>
          </a:lstStyle>
          <a:p>
            <a:endParaRPr lang="nl-NL" dirty="0"/>
          </a:p>
        </p:txBody>
      </p:sp>
      <p:pic>
        <p:nvPicPr>
          <p:cNvPr id="17" name="Afbeelding 16">
            <a:extLst>
              <a:ext uri="{FF2B5EF4-FFF2-40B4-BE49-F238E27FC236}">
                <a16:creationId xmlns:a16="http://schemas.microsoft.com/office/drawing/2014/main" id="{8F90FD4A-D519-1C27-B99F-69CEE7B86DF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cxnSp>
        <p:nvCxnSpPr>
          <p:cNvPr id="10" name="Rechte verbindingslijn 9">
            <a:extLst>
              <a:ext uri="{FF2B5EF4-FFF2-40B4-BE49-F238E27FC236}">
                <a16:creationId xmlns:a16="http://schemas.microsoft.com/office/drawing/2014/main" id="{F38ACF82-6971-8A08-0673-8C8BE90E4089}"/>
              </a:ext>
            </a:extLst>
          </p:cNvPr>
          <p:cNvCxnSpPr/>
          <p:nvPr userDrawn="1"/>
        </p:nvCxnSpPr>
        <p:spPr>
          <a:xfrm>
            <a:off x="766762" y="6215861"/>
            <a:ext cx="106584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2E8EFE74-B74B-793B-0CF2-B3A8F318EEA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7096" r="21001"/>
          <a:stretch/>
        </p:blipFill>
        <p:spPr>
          <a:xfrm>
            <a:off x="8229599" y="0"/>
            <a:ext cx="3962401" cy="3756308"/>
          </a:xfrm>
          <a:prstGeom prst="rect">
            <a:avLst/>
          </a:prstGeom>
        </p:spPr>
      </p:pic>
    </p:spTree>
    <p:extLst>
      <p:ext uri="{BB962C8B-B14F-4D97-AF65-F5344CB8AC3E}">
        <p14:creationId xmlns:p14="http://schemas.microsoft.com/office/powerpoint/2010/main" val="25100444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Groot beeld v6">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283E683-E5C4-338D-8545-DDD3863E352C}"/>
              </a:ext>
            </a:extLst>
          </p:cNvPr>
          <p:cNvPicPr>
            <a:picLocks noChangeAspect="1"/>
          </p:cNvPicPr>
          <p:nvPr userDrawn="1"/>
        </p:nvPicPr>
        <p:blipFill rotWithShape="1">
          <a:blip r:embed="rId2"/>
          <a:srcRect l="4762" t="4762" b="14881"/>
          <a:stretch/>
        </p:blipFill>
        <p:spPr>
          <a:xfrm>
            <a:off x="0" y="0"/>
            <a:ext cx="12192000" cy="6858000"/>
          </a:xfrm>
          <a:prstGeom prst="rect">
            <a:avLst/>
          </a:prstGeom>
        </p:spPr>
      </p:pic>
      <p:pic>
        <p:nvPicPr>
          <p:cNvPr id="4" name="Graphic 3">
            <a:extLst>
              <a:ext uri="{FF2B5EF4-FFF2-40B4-BE49-F238E27FC236}">
                <a16:creationId xmlns:a16="http://schemas.microsoft.com/office/drawing/2014/main" id="{D004494F-AE7A-64AE-0EB2-B72F9EB6299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4422" t="13402"/>
          <a:stretch/>
        </p:blipFill>
        <p:spPr>
          <a:xfrm>
            <a:off x="0" y="-1"/>
            <a:ext cx="3591148" cy="4114801"/>
          </a:xfrm>
          <a:prstGeom prst="rect">
            <a:avLst/>
          </a:prstGeom>
        </p:spPr>
      </p:pic>
      <p:sp>
        <p:nvSpPr>
          <p:cNvPr id="5" name="Tijdelijke aanduiding voor dianummer 4">
            <a:extLst>
              <a:ext uri="{FF2B5EF4-FFF2-40B4-BE49-F238E27FC236}">
                <a16:creationId xmlns:a16="http://schemas.microsoft.com/office/drawing/2014/main" id="{5789073C-7C80-6DAE-6FF5-33CA793DA14A}"/>
              </a:ext>
            </a:extLst>
          </p:cNvPr>
          <p:cNvSpPr>
            <a:spLocks noGrp="1"/>
          </p:cNvSpPr>
          <p:nvPr>
            <p:ph type="sldNum" sz="quarter" idx="11"/>
          </p:nvPr>
        </p:nvSpPr>
        <p:spPr/>
        <p:txBody>
          <a:bodyPr/>
          <a:lstStyle>
            <a:lvl1pPr>
              <a:defRPr>
                <a:solidFill>
                  <a:schemeClr val="tx1"/>
                </a:solidFill>
              </a:defRPr>
            </a:lvl1pPr>
          </a:lstStyle>
          <a:p>
            <a:fld id="{7E3B9DBD-2A2E-0F44-ABE6-B558D1FF01CA}" type="slidenum">
              <a:rPr lang="nl-NL" smtClean="0"/>
              <a:pPr/>
              <a:t>‹nr.›</a:t>
            </a:fld>
            <a:endParaRPr lang="nl-NL" dirty="0"/>
          </a:p>
        </p:txBody>
      </p:sp>
      <p:sp>
        <p:nvSpPr>
          <p:cNvPr id="7" name="Tijdelijke aanduiding voor voettekst 6">
            <a:extLst>
              <a:ext uri="{FF2B5EF4-FFF2-40B4-BE49-F238E27FC236}">
                <a16:creationId xmlns:a16="http://schemas.microsoft.com/office/drawing/2014/main" id="{E24DC7A5-B8EB-2372-1B59-76180D0C7C36}"/>
              </a:ext>
            </a:extLst>
          </p:cNvPr>
          <p:cNvSpPr>
            <a:spLocks noGrp="1"/>
          </p:cNvSpPr>
          <p:nvPr>
            <p:ph type="ftr" sz="quarter" idx="12"/>
          </p:nvPr>
        </p:nvSpPr>
        <p:spPr>
          <a:xfrm>
            <a:off x="766762" y="6368651"/>
            <a:ext cx="5010435" cy="273362"/>
          </a:xfrm>
        </p:spPr>
        <p:txBody>
          <a:bodyPr/>
          <a:lstStyle>
            <a:lvl1pPr>
              <a:defRPr>
                <a:solidFill>
                  <a:schemeClr val="tx1"/>
                </a:solidFill>
              </a:defRPr>
            </a:lvl1pPr>
          </a:lstStyle>
          <a:p>
            <a:endParaRPr lang="nl-NL" dirty="0"/>
          </a:p>
        </p:txBody>
      </p:sp>
      <p:pic>
        <p:nvPicPr>
          <p:cNvPr id="17" name="Afbeelding 16">
            <a:extLst>
              <a:ext uri="{FF2B5EF4-FFF2-40B4-BE49-F238E27FC236}">
                <a16:creationId xmlns:a16="http://schemas.microsoft.com/office/drawing/2014/main" id="{8F90FD4A-D519-1C27-B99F-69CEE7B86DF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cxnSp>
        <p:nvCxnSpPr>
          <p:cNvPr id="10" name="Rechte verbindingslijn 9">
            <a:extLst>
              <a:ext uri="{FF2B5EF4-FFF2-40B4-BE49-F238E27FC236}">
                <a16:creationId xmlns:a16="http://schemas.microsoft.com/office/drawing/2014/main" id="{F38ACF82-6971-8A08-0673-8C8BE90E4089}"/>
              </a:ext>
            </a:extLst>
          </p:cNvPr>
          <p:cNvCxnSpPr/>
          <p:nvPr userDrawn="1"/>
        </p:nvCxnSpPr>
        <p:spPr>
          <a:xfrm>
            <a:off x="766762" y="6215861"/>
            <a:ext cx="106584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627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ote tekst op groen">
    <p:bg>
      <p:bgPr>
        <a:solidFill>
          <a:schemeClr val="accent1"/>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ED508998-5FD0-84D4-E667-CABAB28E5BC8}"/>
              </a:ext>
            </a:extLst>
          </p:cNvPr>
          <p:cNvSpPr>
            <a:spLocks noGrp="1"/>
          </p:cNvSpPr>
          <p:nvPr>
            <p:ph type="sldNum" sz="quarter" idx="11"/>
          </p:nvPr>
        </p:nvSpPr>
        <p:spPr/>
        <p:txBody>
          <a:bodyPr/>
          <a:lstStyle/>
          <a:p>
            <a:fld id="{7E3B9DBD-2A2E-0F44-ABE6-B558D1FF01CA}" type="slidenum">
              <a:rPr lang="nl-NL" smtClean="0"/>
              <a:pPr/>
              <a:t>‹nr.›</a:t>
            </a:fld>
            <a:endParaRPr lang="nl-NL" dirty="0"/>
          </a:p>
        </p:txBody>
      </p:sp>
      <p:pic>
        <p:nvPicPr>
          <p:cNvPr id="9" name="Graphic 8">
            <a:extLst>
              <a:ext uri="{FF2B5EF4-FFF2-40B4-BE49-F238E27FC236}">
                <a16:creationId xmlns:a16="http://schemas.microsoft.com/office/drawing/2014/main" id="{F13CA91D-F1A4-1A43-EDE7-2CDE28202AE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8278"/>
          <a:stretch/>
        </p:blipFill>
        <p:spPr>
          <a:xfrm>
            <a:off x="8394701" y="853570"/>
            <a:ext cx="3797299" cy="4442330"/>
          </a:xfrm>
          <a:prstGeom prst="rect">
            <a:avLst/>
          </a:prstGeom>
        </p:spPr>
      </p:pic>
      <p:pic>
        <p:nvPicPr>
          <p:cNvPr id="10" name="Afbeelding 9">
            <a:extLst>
              <a:ext uri="{FF2B5EF4-FFF2-40B4-BE49-F238E27FC236}">
                <a16:creationId xmlns:a16="http://schemas.microsoft.com/office/drawing/2014/main" id="{D0BC804B-E415-8362-83D1-91D95C753F9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11" name="Ondertitel 2">
            <a:extLst>
              <a:ext uri="{FF2B5EF4-FFF2-40B4-BE49-F238E27FC236}">
                <a16:creationId xmlns:a16="http://schemas.microsoft.com/office/drawing/2014/main" id="{BE502273-DF00-0955-0B8F-65D503FD623C}"/>
              </a:ext>
            </a:extLst>
          </p:cNvPr>
          <p:cNvSpPr>
            <a:spLocks noGrp="1"/>
          </p:cNvSpPr>
          <p:nvPr>
            <p:ph type="subTitle" idx="1" hasCustomPrompt="1"/>
          </p:nvPr>
        </p:nvSpPr>
        <p:spPr>
          <a:xfrm>
            <a:off x="774720" y="3986057"/>
            <a:ext cx="6051196" cy="588482"/>
          </a:xfrm>
        </p:spPr>
        <p:txBody>
          <a:bodyPr>
            <a:normAutofit/>
          </a:bodyPr>
          <a:lstStyle>
            <a:lvl1pPr marL="0" indent="0" algn="l">
              <a:lnSpc>
                <a:spcPct val="90000"/>
              </a:lnSpc>
              <a:spcBef>
                <a:spcPts val="0"/>
              </a:spcBef>
              <a:buNone/>
              <a:tabLst/>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Eventueel ondertitel</a:t>
            </a:r>
          </a:p>
        </p:txBody>
      </p:sp>
      <p:sp>
        <p:nvSpPr>
          <p:cNvPr id="12" name="Tijdelijke aanduiding voor tekst 8">
            <a:extLst>
              <a:ext uri="{FF2B5EF4-FFF2-40B4-BE49-F238E27FC236}">
                <a16:creationId xmlns:a16="http://schemas.microsoft.com/office/drawing/2014/main" id="{85B3BF25-3B04-88C4-9530-B13B29908806}"/>
              </a:ext>
            </a:extLst>
          </p:cNvPr>
          <p:cNvSpPr>
            <a:spLocks noGrp="1"/>
          </p:cNvSpPr>
          <p:nvPr>
            <p:ph type="body" sz="quarter" idx="16" hasCustomPrompt="1"/>
          </p:nvPr>
        </p:nvSpPr>
        <p:spPr>
          <a:xfrm>
            <a:off x="766763" y="1556084"/>
            <a:ext cx="6059153" cy="2061411"/>
          </a:xfrm>
        </p:spPr>
        <p:txBody>
          <a:bodyPr anchor="b"/>
          <a:lstStyle>
            <a:lvl1pPr marL="0" indent="0">
              <a:buFont typeface="Systeemlettertype regulier"/>
              <a:buNone/>
              <a:defRPr sz="3600" b="0"/>
            </a:lvl1pPr>
            <a:lvl2pPr marL="180000" indent="0">
              <a:buFont typeface="Arial" panose="020B0604020202020204" pitchFamily="34" charset="0"/>
              <a:buNone/>
              <a:defRPr sz="2400" b="0"/>
            </a:lvl2pPr>
            <a:lvl3pPr marL="540000" indent="-360000">
              <a:spcBef>
                <a:spcPts val="1000"/>
              </a:spcBef>
              <a:buFont typeface="Arial" panose="020B0604020202020204" pitchFamily="34" charset="0"/>
              <a:buChar char="•"/>
              <a:tabLst/>
              <a:defRPr sz="2400"/>
            </a:lvl3pPr>
            <a:lvl4pPr marL="810000" indent="-270000">
              <a:buSzPct val="100000"/>
              <a:buFont typeface="Andale Mono" panose="020B0509000000000004" pitchFamily="49" charset="0"/>
              <a:buChar char="–"/>
              <a:defRPr sz="2400"/>
            </a:lvl4pPr>
            <a:lvl5pPr marL="1080000">
              <a:defRPr sz="2000"/>
            </a:lvl5pPr>
          </a:lstStyle>
          <a:p>
            <a:pPr lvl="0"/>
            <a:r>
              <a:rPr lang="nl-NL" dirty="0"/>
              <a:t>Grote tekst op roze achtergrond</a:t>
            </a:r>
          </a:p>
        </p:txBody>
      </p:sp>
      <p:sp>
        <p:nvSpPr>
          <p:cNvPr id="13" name="Tijdelijke aanduiding voor voettekst 12">
            <a:extLst>
              <a:ext uri="{FF2B5EF4-FFF2-40B4-BE49-F238E27FC236}">
                <a16:creationId xmlns:a16="http://schemas.microsoft.com/office/drawing/2014/main" id="{DBC19E9A-48F3-0DC0-51A5-68402FB0CE27}"/>
              </a:ext>
            </a:extLst>
          </p:cNvPr>
          <p:cNvSpPr>
            <a:spLocks noGrp="1"/>
          </p:cNvSpPr>
          <p:nvPr>
            <p:ph type="ftr" sz="quarter" idx="17"/>
          </p:nvPr>
        </p:nvSpPr>
        <p:spPr/>
        <p:txBody>
          <a:bodyPr/>
          <a:lstStyle/>
          <a:p>
            <a:endParaRPr lang="nl-NL" dirty="0"/>
          </a:p>
        </p:txBody>
      </p:sp>
    </p:spTree>
    <p:extLst>
      <p:ext uri="{BB962C8B-B14F-4D97-AF65-F5344CB8AC3E}">
        <p14:creationId xmlns:p14="http://schemas.microsoft.com/office/powerpoint/2010/main" val="3450927180"/>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ote tekst op roze">
    <p:bg>
      <p:bgPr>
        <a:solidFill>
          <a:schemeClr val="accent3"/>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02E7E41-D185-D6B7-822A-555869ED770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9100" b="7060"/>
          <a:stretch/>
        </p:blipFill>
        <p:spPr>
          <a:xfrm>
            <a:off x="7416801" y="1675105"/>
            <a:ext cx="4775200" cy="5182895"/>
          </a:xfrm>
          <a:prstGeom prst="rect">
            <a:avLst/>
          </a:prstGeom>
        </p:spPr>
      </p:pic>
      <p:sp>
        <p:nvSpPr>
          <p:cNvPr id="5" name="Tijdelijke aanduiding voor dianummer 4">
            <a:extLst>
              <a:ext uri="{FF2B5EF4-FFF2-40B4-BE49-F238E27FC236}">
                <a16:creationId xmlns:a16="http://schemas.microsoft.com/office/drawing/2014/main" id="{ED508998-5FD0-84D4-E667-CABAB28E5BC8}"/>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11" name="Ondertitel 2">
            <a:extLst>
              <a:ext uri="{FF2B5EF4-FFF2-40B4-BE49-F238E27FC236}">
                <a16:creationId xmlns:a16="http://schemas.microsoft.com/office/drawing/2014/main" id="{5FFCBF94-001A-0B2F-E709-B544594CC944}"/>
              </a:ext>
            </a:extLst>
          </p:cNvPr>
          <p:cNvSpPr>
            <a:spLocks noGrp="1"/>
          </p:cNvSpPr>
          <p:nvPr>
            <p:ph type="subTitle" idx="1" hasCustomPrompt="1"/>
          </p:nvPr>
        </p:nvSpPr>
        <p:spPr>
          <a:xfrm>
            <a:off x="774720" y="3986057"/>
            <a:ext cx="6051196" cy="588482"/>
          </a:xfrm>
        </p:spPr>
        <p:txBody>
          <a:bodyPr>
            <a:normAutofit/>
          </a:bodyPr>
          <a:lstStyle>
            <a:lvl1pPr marL="0" indent="0" algn="l">
              <a:lnSpc>
                <a:spcPct val="90000"/>
              </a:lnSpc>
              <a:spcBef>
                <a:spcPts val="0"/>
              </a:spcBef>
              <a:buNone/>
              <a:tabLst/>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Eventueel ondertitel</a:t>
            </a:r>
          </a:p>
        </p:txBody>
      </p:sp>
      <p:pic>
        <p:nvPicPr>
          <p:cNvPr id="14" name="Afbeelding 13">
            <a:extLst>
              <a:ext uri="{FF2B5EF4-FFF2-40B4-BE49-F238E27FC236}">
                <a16:creationId xmlns:a16="http://schemas.microsoft.com/office/drawing/2014/main" id="{C57E6E47-0CDD-6DC1-01FC-A207C1CDFC5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15" name="Tijdelijke aanduiding voor tekst 8">
            <a:extLst>
              <a:ext uri="{FF2B5EF4-FFF2-40B4-BE49-F238E27FC236}">
                <a16:creationId xmlns:a16="http://schemas.microsoft.com/office/drawing/2014/main" id="{2FF7C256-34B8-CA8B-260F-4769C90A246D}"/>
              </a:ext>
            </a:extLst>
          </p:cNvPr>
          <p:cNvSpPr>
            <a:spLocks noGrp="1"/>
          </p:cNvSpPr>
          <p:nvPr>
            <p:ph type="body" sz="quarter" idx="16" hasCustomPrompt="1"/>
          </p:nvPr>
        </p:nvSpPr>
        <p:spPr>
          <a:xfrm>
            <a:off x="766763" y="1556084"/>
            <a:ext cx="6059153" cy="2061411"/>
          </a:xfrm>
        </p:spPr>
        <p:txBody>
          <a:bodyPr anchor="b"/>
          <a:lstStyle>
            <a:lvl1pPr marL="0" indent="0">
              <a:buFont typeface="Systeemlettertype regulier"/>
              <a:buNone/>
              <a:defRPr sz="3600" b="0"/>
            </a:lvl1pPr>
            <a:lvl2pPr marL="180000" indent="0">
              <a:buFont typeface="Arial" panose="020B0604020202020204" pitchFamily="34" charset="0"/>
              <a:buNone/>
              <a:defRPr sz="2400" b="0"/>
            </a:lvl2pPr>
            <a:lvl3pPr marL="540000" indent="-360000">
              <a:spcBef>
                <a:spcPts val="1000"/>
              </a:spcBef>
              <a:buFont typeface="Arial" panose="020B0604020202020204" pitchFamily="34" charset="0"/>
              <a:buChar char="•"/>
              <a:tabLst/>
              <a:defRPr sz="2400"/>
            </a:lvl3pPr>
            <a:lvl4pPr marL="810000" indent="-270000">
              <a:buSzPct val="100000"/>
              <a:buFont typeface="Andale Mono" panose="020B0509000000000004" pitchFamily="49" charset="0"/>
              <a:buChar char="–"/>
              <a:defRPr sz="2400"/>
            </a:lvl4pPr>
            <a:lvl5pPr marL="1080000">
              <a:defRPr sz="2000"/>
            </a:lvl5pPr>
          </a:lstStyle>
          <a:p>
            <a:pPr lvl="0"/>
            <a:r>
              <a:rPr lang="nl-NL" dirty="0"/>
              <a:t>Grote tekst op roze achtergrond</a:t>
            </a:r>
          </a:p>
        </p:txBody>
      </p:sp>
      <p:sp>
        <p:nvSpPr>
          <p:cNvPr id="16" name="Tijdelijke aanduiding voor voettekst 15">
            <a:extLst>
              <a:ext uri="{FF2B5EF4-FFF2-40B4-BE49-F238E27FC236}">
                <a16:creationId xmlns:a16="http://schemas.microsoft.com/office/drawing/2014/main" id="{1C509304-9FB7-85A7-8A67-B87620A6CC33}"/>
              </a:ext>
            </a:extLst>
          </p:cNvPr>
          <p:cNvSpPr>
            <a:spLocks noGrp="1"/>
          </p:cNvSpPr>
          <p:nvPr>
            <p:ph type="ftr" sz="quarter" idx="17"/>
          </p:nvPr>
        </p:nvSpPr>
        <p:spPr/>
        <p:txBody>
          <a:bodyPr/>
          <a:lstStyle/>
          <a:p>
            <a:endParaRPr lang="nl-NL" dirty="0"/>
          </a:p>
        </p:txBody>
      </p:sp>
    </p:spTree>
    <p:extLst>
      <p:ext uri="{BB962C8B-B14F-4D97-AF65-F5344CB8AC3E}">
        <p14:creationId xmlns:p14="http://schemas.microsoft.com/office/powerpoint/2010/main" val="43166761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ay-off op groen">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FE570C-CAC0-E421-C1BF-9E095A9A4C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99889" y="1833618"/>
            <a:ext cx="4425347" cy="3532218"/>
          </a:xfrm>
          <a:prstGeom prst="rect">
            <a:avLst/>
          </a:prstGeom>
        </p:spPr>
      </p:pic>
      <p:pic>
        <p:nvPicPr>
          <p:cNvPr id="9" name="Graphic 8">
            <a:extLst>
              <a:ext uri="{FF2B5EF4-FFF2-40B4-BE49-F238E27FC236}">
                <a16:creationId xmlns:a16="http://schemas.microsoft.com/office/drawing/2014/main" id="{C164EBB1-FF44-F28D-9317-88309374A7BB}"/>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9288"/>
          <a:stretch/>
        </p:blipFill>
        <p:spPr>
          <a:xfrm>
            <a:off x="6470247" y="970"/>
            <a:ext cx="2886011" cy="1260671"/>
          </a:xfrm>
          <a:prstGeom prst="rect">
            <a:avLst/>
          </a:prstGeom>
        </p:spPr>
      </p:pic>
      <p:pic>
        <p:nvPicPr>
          <p:cNvPr id="10" name="Graphic 9">
            <a:extLst>
              <a:ext uri="{FF2B5EF4-FFF2-40B4-BE49-F238E27FC236}">
                <a16:creationId xmlns:a16="http://schemas.microsoft.com/office/drawing/2014/main" id="{F8760526-69C3-C497-5835-7F0A99EDBCF5}"/>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82330"/>
          <a:stretch/>
        </p:blipFill>
        <p:spPr>
          <a:xfrm>
            <a:off x="5780537" y="970"/>
            <a:ext cx="631837" cy="1260671"/>
          </a:xfrm>
          <a:prstGeom prst="rect">
            <a:avLst/>
          </a:prstGeom>
        </p:spPr>
      </p:pic>
      <p:sp>
        <p:nvSpPr>
          <p:cNvPr id="12" name="Titel 1">
            <a:extLst>
              <a:ext uri="{FF2B5EF4-FFF2-40B4-BE49-F238E27FC236}">
                <a16:creationId xmlns:a16="http://schemas.microsoft.com/office/drawing/2014/main" id="{5BA0AAF6-0088-89AB-064E-1803B36438E9}"/>
              </a:ext>
            </a:extLst>
          </p:cNvPr>
          <p:cNvSpPr>
            <a:spLocks noGrp="1"/>
          </p:cNvSpPr>
          <p:nvPr>
            <p:ph type="ctrTitle" hasCustomPrompt="1"/>
          </p:nvPr>
        </p:nvSpPr>
        <p:spPr>
          <a:xfrm>
            <a:off x="774720" y="3650330"/>
            <a:ext cx="5005817" cy="1748069"/>
          </a:xfrm>
        </p:spPr>
        <p:txBody>
          <a:bodyPr anchor="t">
            <a:normAutofit/>
          </a:bodyPr>
          <a:lstStyle>
            <a:lvl1pPr algn="l">
              <a:spcBef>
                <a:spcPts val="0"/>
              </a:spcBef>
              <a:defRPr sz="3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Tekst, </a:t>
            </a:r>
            <a:r>
              <a:rPr lang="nl-NL" dirty="0" err="1"/>
              <a:t>pay</a:t>
            </a:r>
            <a:r>
              <a:rPr lang="nl-NL" dirty="0"/>
              <a:t>-off of </a:t>
            </a:r>
            <a:r>
              <a:rPr lang="nl-NL" dirty="0" err="1"/>
              <a:t>url</a:t>
            </a:r>
            <a:endParaRPr lang="nl-NL" dirty="0"/>
          </a:p>
        </p:txBody>
      </p:sp>
      <p:sp>
        <p:nvSpPr>
          <p:cNvPr id="13" name="Ondertitel 2">
            <a:extLst>
              <a:ext uri="{FF2B5EF4-FFF2-40B4-BE49-F238E27FC236}">
                <a16:creationId xmlns:a16="http://schemas.microsoft.com/office/drawing/2014/main" id="{2DF0BB18-3C0F-6AA3-3A60-F7F91722DFEF}"/>
              </a:ext>
            </a:extLst>
          </p:cNvPr>
          <p:cNvSpPr>
            <a:spLocks noGrp="1"/>
          </p:cNvSpPr>
          <p:nvPr>
            <p:ph type="subTitle" idx="1" hasCustomPrompt="1"/>
          </p:nvPr>
        </p:nvSpPr>
        <p:spPr>
          <a:xfrm>
            <a:off x="774720" y="3029763"/>
            <a:ext cx="5005817" cy="531583"/>
          </a:xfrm>
        </p:spPr>
        <p:txBody>
          <a:bodyPr>
            <a:normAutofit/>
          </a:bodyPr>
          <a:lstStyle>
            <a:lvl1pPr marL="0" indent="0" algn="l">
              <a:lnSpc>
                <a:spcPct val="90000"/>
              </a:lnSpc>
              <a:spcBef>
                <a:spcPts val="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Tekst</a:t>
            </a:r>
          </a:p>
        </p:txBody>
      </p:sp>
      <p:pic>
        <p:nvPicPr>
          <p:cNvPr id="14" name="Graphic 13">
            <a:extLst>
              <a:ext uri="{FF2B5EF4-FFF2-40B4-BE49-F238E27FC236}">
                <a16:creationId xmlns:a16="http://schemas.microsoft.com/office/drawing/2014/main" id="{655679AD-ADFE-FA0E-BC47-9B9A19E26458}"/>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293826" y="5965424"/>
            <a:ext cx="2506878" cy="521878"/>
          </a:xfrm>
          <a:prstGeom prst="rect">
            <a:avLst/>
          </a:prstGeom>
        </p:spPr>
      </p:pic>
    </p:spTree>
    <p:extLst>
      <p:ext uri="{BB962C8B-B14F-4D97-AF65-F5344CB8AC3E}">
        <p14:creationId xmlns:p14="http://schemas.microsoft.com/office/powerpoint/2010/main" val="137444513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ay-off op roze">
    <p:bg>
      <p:bgPr>
        <a:solidFill>
          <a:schemeClr val="accent3"/>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8864CE3-E0DF-F6C4-3ABB-BE95E7FB8D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32129" y="1947863"/>
            <a:ext cx="3593223" cy="3336564"/>
          </a:xfrm>
          <a:prstGeom prst="rect">
            <a:avLst/>
          </a:prstGeom>
        </p:spPr>
      </p:pic>
      <p:pic>
        <p:nvPicPr>
          <p:cNvPr id="16" name="Graphic 15">
            <a:extLst>
              <a:ext uri="{FF2B5EF4-FFF2-40B4-BE49-F238E27FC236}">
                <a16:creationId xmlns:a16="http://schemas.microsoft.com/office/drawing/2014/main" id="{560085A3-FB4E-48DA-6CB9-DB41D13F10E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9288"/>
          <a:stretch/>
        </p:blipFill>
        <p:spPr>
          <a:xfrm>
            <a:off x="6470247" y="970"/>
            <a:ext cx="2886011" cy="1260671"/>
          </a:xfrm>
          <a:prstGeom prst="rect">
            <a:avLst/>
          </a:prstGeom>
        </p:spPr>
      </p:pic>
      <p:pic>
        <p:nvPicPr>
          <p:cNvPr id="17" name="Graphic 16">
            <a:extLst>
              <a:ext uri="{FF2B5EF4-FFF2-40B4-BE49-F238E27FC236}">
                <a16:creationId xmlns:a16="http://schemas.microsoft.com/office/drawing/2014/main" id="{FC7FE503-F7F1-1AE8-56F2-E14037C5ADA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82330"/>
          <a:stretch/>
        </p:blipFill>
        <p:spPr>
          <a:xfrm>
            <a:off x="5780537" y="970"/>
            <a:ext cx="631837" cy="1260671"/>
          </a:xfrm>
          <a:prstGeom prst="rect">
            <a:avLst/>
          </a:prstGeom>
        </p:spPr>
      </p:pic>
      <p:sp>
        <p:nvSpPr>
          <p:cNvPr id="18" name="Titel 1">
            <a:extLst>
              <a:ext uri="{FF2B5EF4-FFF2-40B4-BE49-F238E27FC236}">
                <a16:creationId xmlns:a16="http://schemas.microsoft.com/office/drawing/2014/main" id="{62C64066-06E5-D2DB-0BA9-54D5C2922B91}"/>
              </a:ext>
            </a:extLst>
          </p:cNvPr>
          <p:cNvSpPr>
            <a:spLocks noGrp="1"/>
          </p:cNvSpPr>
          <p:nvPr>
            <p:ph type="ctrTitle" hasCustomPrompt="1"/>
          </p:nvPr>
        </p:nvSpPr>
        <p:spPr>
          <a:xfrm>
            <a:off x="774720" y="3650330"/>
            <a:ext cx="5005817" cy="1748069"/>
          </a:xfrm>
        </p:spPr>
        <p:txBody>
          <a:bodyPr anchor="t">
            <a:normAutofit/>
          </a:bodyPr>
          <a:lstStyle>
            <a:lvl1pPr algn="l">
              <a:spcBef>
                <a:spcPts val="0"/>
              </a:spcBef>
              <a:defRPr sz="3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Tekst, </a:t>
            </a:r>
            <a:r>
              <a:rPr lang="nl-NL" dirty="0" err="1"/>
              <a:t>pay</a:t>
            </a:r>
            <a:r>
              <a:rPr lang="nl-NL" dirty="0"/>
              <a:t>-off of </a:t>
            </a:r>
            <a:r>
              <a:rPr lang="nl-NL" dirty="0" err="1"/>
              <a:t>url</a:t>
            </a:r>
            <a:endParaRPr lang="nl-NL" dirty="0"/>
          </a:p>
        </p:txBody>
      </p:sp>
      <p:sp>
        <p:nvSpPr>
          <p:cNvPr id="19" name="Ondertitel 2">
            <a:extLst>
              <a:ext uri="{FF2B5EF4-FFF2-40B4-BE49-F238E27FC236}">
                <a16:creationId xmlns:a16="http://schemas.microsoft.com/office/drawing/2014/main" id="{FD555AEE-0FE6-8EEE-3913-3AA7FD72AA89}"/>
              </a:ext>
            </a:extLst>
          </p:cNvPr>
          <p:cNvSpPr>
            <a:spLocks noGrp="1"/>
          </p:cNvSpPr>
          <p:nvPr>
            <p:ph type="subTitle" idx="1" hasCustomPrompt="1"/>
          </p:nvPr>
        </p:nvSpPr>
        <p:spPr>
          <a:xfrm>
            <a:off x="774720" y="3029763"/>
            <a:ext cx="5005817" cy="531583"/>
          </a:xfrm>
        </p:spPr>
        <p:txBody>
          <a:bodyPr>
            <a:normAutofit/>
          </a:bodyPr>
          <a:lstStyle>
            <a:lvl1pPr marL="0" indent="0" algn="l">
              <a:lnSpc>
                <a:spcPct val="90000"/>
              </a:lnSpc>
              <a:spcBef>
                <a:spcPts val="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Tekst</a:t>
            </a:r>
          </a:p>
        </p:txBody>
      </p:sp>
      <p:pic>
        <p:nvPicPr>
          <p:cNvPr id="20" name="Graphic 19">
            <a:extLst>
              <a:ext uri="{FF2B5EF4-FFF2-40B4-BE49-F238E27FC236}">
                <a16:creationId xmlns:a16="http://schemas.microsoft.com/office/drawing/2014/main" id="{26EAA480-7BBD-B784-11DC-7474A928E56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293826" y="5965424"/>
            <a:ext cx="2506878" cy="521878"/>
          </a:xfrm>
          <a:prstGeom prst="rect">
            <a:avLst/>
          </a:prstGeom>
        </p:spPr>
      </p:pic>
    </p:spTree>
    <p:extLst>
      <p:ext uri="{BB962C8B-B14F-4D97-AF65-F5344CB8AC3E}">
        <p14:creationId xmlns:p14="http://schemas.microsoft.com/office/powerpoint/2010/main" val="258839610"/>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ay-off op donkergroen">
    <p:bg>
      <p:bgPr>
        <a:solidFill>
          <a:schemeClr val="accent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6BF4FD17-2FB6-D629-688D-A7F5B7BB59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4051" y="1310172"/>
            <a:ext cx="4199549" cy="3978520"/>
          </a:xfrm>
          <a:prstGeom prst="rect">
            <a:avLst/>
          </a:prstGeom>
        </p:spPr>
      </p:pic>
      <p:pic>
        <p:nvPicPr>
          <p:cNvPr id="12" name="Graphic 11">
            <a:extLst>
              <a:ext uri="{FF2B5EF4-FFF2-40B4-BE49-F238E27FC236}">
                <a16:creationId xmlns:a16="http://schemas.microsoft.com/office/drawing/2014/main" id="{180BFF89-573C-D705-FC74-764938D63CA7}"/>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9288"/>
          <a:stretch/>
        </p:blipFill>
        <p:spPr>
          <a:xfrm>
            <a:off x="6470247" y="970"/>
            <a:ext cx="2886011" cy="1260671"/>
          </a:xfrm>
          <a:prstGeom prst="rect">
            <a:avLst/>
          </a:prstGeom>
        </p:spPr>
      </p:pic>
      <p:pic>
        <p:nvPicPr>
          <p:cNvPr id="13" name="Graphic 12">
            <a:extLst>
              <a:ext uri="{FF2B5EF4-FFF2-40B4-BE49-F238E27FC236}">
                <a16:creationId xmlns:a16="http://schemas.microsoft.com/office/drawing/2014/main" id="{5558E152-B176-3EAA-3EBC-81E424CA5339}"/>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r="82330"/>
          <a:stretch/>
        </p:blipFill>
        <p:spPr>
          <a:xfrm>
            <a:off x="5780537" y="970"/>
            <a:ext cx="631837" cy="1260671"/>
          </a:xfrm>
          <a:prstGeom prst="rect">
            <a:avLst/>
          </a:prstGeom>
        </p:spPr>
      </p:pic>
      <p:sp>
        <p:nvSpPr>
          <p:cNvPr id="14" name="Titel 1">
            <a:extLst>
              <a:ext uri="{FF2B5EF4-FFF2-40B4-BE49-F238E27FC236}">
                <a16:creationId xmlns:a16="http://schemas.microsoft.com/office/drawing/2014/main" id="{AC88645E-AAD0-9FDF-4FE8-E2768B6816F6}"/>
              </a:ext>
            </a:extLst>
          </p:cNvPr>
          <p:cNvSpPr>
            <a:spLocks noGrp="1"/>
          </p:cNvSpPr>
          <p:nvPr>
            <p:ph type="ctrTitle" hasCustomPrompt="1"/>
          </p:nvPr>
        </p:nvSpPr>
        <p:spPr>
          <a:xfrm>
            <a:off x="774720" y="3650330"/>
            <a:ext cx="5005817" cy="1748069"/>
          </a:xfrm>
        </p:spPr>
        <p:txBody>
          <a:bodyPr anchor="t">
            <a:normAutofit/>
          </a:bodyPr>
          <a:lstStyle>
            <a:lvl1pPr algn="l">
              <a:spcBef>
                <a:spcPts val="0"/>
              </a:spcBef>
              <a:defRPr sz="3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Tekst, </a:t>
            </a:r>
            <a:r>
              <a:rPr lang="nl-NL" dirty="0" err="1"/>
              <a:t>pay</a:t>
            </a:r>
            <a:r>
              <a:rPr lang="nl-NL" dirty="0"/>
              <a:t>-off of </a:t>
            </a:r>
            <a:r>
              <a:rPr lang="nl-NL" dirty="0" err="1"/>
              <a:t>url</a:t>
            </a:r>
            <a:endParaRPr lang="nl-NL" dirty="0"/>
          </a:p>
        </p:txBody>
      </p:sp>
      <p:sp>
        <p:nvSpPr>
          <p:cNvPr id="15" name="Ondertitel 2">
            <a:extLst>
              <a:ext uri="{FF2B5EF4-FFF2-40B4-BE49-F238E27FC236}">
                <a16:creationId xmlns:a16="http://schemas.microsoft.com/office/drawing/2014/main" id="{6FEF8310-5520-388D-4036-06CA9652CD88}"/>
              </a:ext>
            </a:extLst>
          </p:cNvPr>
          <p:cNvSpPr>
            <a:spLocks noGrp="1"/>
          </p:cNvSpPr>
          <p:nvPr>
            <p:ph type="subTitle" idx="1" hasCustomPrompt="1"/>
          </p:nvPr>
        </p:nvSpPr>
        <p:spPr>
          <a:xfrm>
            <a:off x="774720" y="3029763"/>
            <a:ext cx="5005817" cy="531583"/>
          </a:xfrm>
        </p:spPr>
        <p:txBody>
          <a:bodyPr>
            <a:normAutofit/>
          </a:bodyPr>
          <a:lstStyle>
            <a:lvl1pPr marL="0" indent="0" algn="l">
              <a:lnSpc>
                <a:spcPct val="9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Tekst</a:t>
            </a:r>
          </a:p>
        </p:txBody>
      </p:sp>
      <p:pic>
        <p:nvPicPr>
          <p:cNvPr id="18" name="Graphic 17">
            <a:extLst>
              <a:ext uri="{FF2B5EF4-FFF2-40B4-BE49-F238E27FC236}">
                <a16:creationId xmlns:a16="http://schemas.microsoft.com/office/drawing/2014/main" id="{CB644AC1-0E7B-1856-C190-D751C49E7D47}"/>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293826" y="5965424"/>
            <a:ext cx="2506878" cy="521878"/>
          </a:xfrm>
          <a:prstGeom prst="rect">
            <a:avLst/>
          </a:prstGeom>
        </p:spPr>
      </p:pic>
    </p:spTree>
    <p:extLst>
      <p:ext uri="{BB962C8B-B14F-4D97-AF65-F5344CB8AC3E}">
        <p14:creationId xmlns:p14="http://schemas.microsoft.com/office/powerpoint/2010/main" val="263983981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V5">
    <p:bg>
      <p:bgPr>
        <a:solidFill>
          <a:schemeClr val="accen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12ECF61-7E5F-8727-853B-D228C1DBC1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4051" y="1310172"/>
            <a:ext cx="4199549" cy="3978520"/>
          </a:xfrm>
          <a:prstGeom prst="rect">
            <a:avLst/>
          </a:prstGeom>
        </p:spPr>
      </p:pic>
      <p:pic>
        <p:nvPicPr>
          <p:cNvPr id="7" name="Graphic 6">
            <a:extLst>
              <a:ext uri="{FF2B5EF4-FFF2-40B4-BE49-F238E27FC236}">
                <a16:creationId xmlns:a16="http://schemas.microsoft.com/office/drawing/2014/main" id="{4F18DD74-9DB5-672D-4E69-3B1325CFDB5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9288"/>
          <a:stretch/>
        </p:blipFill>
        <p:spPr>
          <a:xfrm>
            <a:off x="6470247" y="970"/>
            <a:ext cx="2886011" cy="1260671"/>
          </a:xfrm>
          <a:prstGeom prst="rect">
            <a:avLst/>
          </a:prstGeom>
        </p:spPr>
      </p:pic>
      <p:pic>
        <p:nvPicPr>
          <p:cNvPr id="8" name="Graphic 7">
            <a:extLst>
              <a:ext uri="{FF2B5EF4-FFF2-40B4-BE49-F238E27FC236}">
                <a16:creationId xmlns:a16="http://schemas.microsoft.com/office/drawing/2014/main" id="{BE71E589-5C08-7BC4-192C-185E9F88D293}"/>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r="82330"/>
          <a:stretch/>
        </p:blipFill>
        <p:spPr>
          <a:xfrm>
            <a:off x="5780537" y="970"/>
            <a:ext cx="631837" cy="1260671"/>
          </a:xfrm>
          <a:prstGeom prst="rect">
            <a:avLst/>
          </a:prstGeom>
        </p:spPr>
      </p:pic>
      <p:sp>
        <p:nvSpPr>
          <p:cNvPr id="10" name="Titel 1">
            <a:extLst>
              <a:ext uri="{FF2B5EF4-FFF2-40B4-BE49-F238E27FC236}">
                <a16:creationId xmlns:a16="http://schemas.microsoft.com/office/drawing/2014/main" id="{C9AA3BC7-6743-E83E-B77F-7797D66C303A}"/>
              </a:ext>
            </a:extLst>
          </p:cNvPr>
          <p:cNvSpPr>
            <a:spLocks noGrp="1"/>
          </p:cNvSpPr>
          <p:nvPr>
            <p:ph type="ctrTitle" hasCustomPrompt="1"/>
          </p:nvPr>
        </p:nvSpPr>
        <p:spPr>
          <a:xfrm>
            <a:off x="774720" y="2831612"/>
            <a:ext cx="5005817" cy="1748069"/>
          </a:xfrm>
        </p:spPr>
        <p:txBody>
          <a:bodyPr anchor="t">
            <a:normAutofit/>
          </a:bodyPr>
          <a:lstStyle>
            <a:lvl1pPr algn="l">
              <a:lnSpc>
                <a:spcPct val="100000"/>
              </a:lnSpc>
              <a:spcBef>
                <a:spcPts val="0"/>
              </a:spcBef>
              <a:defRPr sz="3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a:t>
            </a:r>
          </a:p>
        </p:txBody>
      </p:sp>
      <p:sp>
        <p:nvSpPr>
          <p:cNvPr id="11" name="Ondertitel 2">
            <a:extLst>
              <a:ext uri="{FF2B5EF4-FFF2-40B4-BE49-F238E27FC236}">
                <a16:creationId xmlns:a16="http://schemas.microsoft.com/office/drawing/2014/main" id="{378086E9-5A83-BF3E-382F-988FFB87F0D7}"/>
              </a:ext>
            </a:extLst>
          </p:cNvPr>
          <p:cNvSpPr>
            <a:spLocks noGrp="1"/>
          </p:cNvSpPr>
          <p:nvPr>
            <p:ph type="subTitle" idx="1" hasCustomPrompt="1"/>
          </p:nvPr>
        </p:nvSpPr>
        <p:spPr>
          <a:xfrm>
            <a:off x="774720" y="5036815"/>
            <a:ext cx="5005817" cy="588482"/>
          </a:xfrm>
        </p:spPr>
        <p:txBody>
          <a:bodyPr>
            <a:normAutofit/>
          </a:bodyPr>
          <a:lstStyle>
            <a:lvl1pPr marL="0" indent="0" algn="l">
              <a:lnSpc>
                <a:spcPct val="10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Voornaam Achternaam</a:t>
            </a:r>
          </a:p>
        </p:txBody>
      </p:sp>
      <p:pic>
        <p:nvPicPr>
          <p:cNvPr id="15" name="Graphic 14">
            <a:extLst>
              <a:ext uri="{FF2B5EF4-FFF2-40B4-BE49-F238E27FC236}">
                <a16:creationId xmlns:a16="http://schemas.microsoft.com/office/drawing/2014/main" id="{A402E66A-AABA-6886-54AE-C63B39A54B0C}"/>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293826" y="5965424"/>
            <a:ext cx="2506878" cy="521878"/>
          </a:xfrm>
          <a:prstGeom prst="rect">
            <a:avLst/>
          </a:prstGeom>
        </p:spPr>
      </p:pic>
    </p:spTree>
    <p:extLst>
      <p:ext uri="{BB962C8B-B14F-4D97-AF65-F5344CB8AC3E}">
        <p14:creationId xmlns:p14="http://schemas.microsoft.com/office/powerpoint/2010/main" val="914167427"/>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lleen titel gro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41F355-1C7A-8E4F-9042-26561DF55CEE}"/>
              </a:ext>
            </a:extLst>
          </p:cNvPr>
          <p:cNvSpPr>
            <a:spLocks noGrp="1"/>
          </p:cNvSpPr>
          <p:nvPr>
            <p:ph type="title"/>
          </p:nvPr>
        </p:nvSpPr>
        <p:spPr/>
        <p:txBody>
          <a:bodyPr/>
          <a:lstStyle/>
          <a:p>
            <a:r>
              <a:rPr lang="nl-NL"/>
              <a:t>Klik om stijl te bewerken</a:t>
            </a:r>
          </a:p>
        </p:txBody>
      </p:sp>
      <p:sp>
        <p:nvSpPr>
          <p:cNvPr id="5" name="Tijdelijke aanduiding voor dianummer 4">
            <a:extLst>
              <a:ext uri="{FF2B5EF4-FFF2-40B4-BE49-F238E27FC236}">
                <a16:creationId xmlns:a16="http://schemas.microsoft.com/office/drawing/2014/main" id="{FE74D93C-E567-3E4B-E379-E3437324935F}"/>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3" name="Rechthoek 2">
            <a:extLst>
              <a:ext uri="{FF2B5EF4-FFF2-40B4-BE49-F238E27FC236}">
                <a16:creationId xmlns:a16="http://schemas.microsoft.com/office/drawing/2014/main" id="{BF950B55-6B0B-508F-342A-8B83F57D86FE}"/>
              </a:ext>
            </a:extLst>
          </p:cNvPr>
          <p:cNvSpPr/>
          <p:nvPr userDrawn="1"/>
        </p:nvSpPr>
        <p:spPr>
          <a:xfrm>
            <a:off x="0" y="0"/>
            <a:ext cx="2960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Afbeelding 3">
            <a:extLst>
              <a:ext uri="{FF2B5EF4-FFF2-40B4-BE49-F238E27FC236}">
                <a16:creationId xmlns:a16="http://schemas.microsoft.com/office/drawing/2014/main" id="{E17122C8-1A67-2F85-5753-C82CB73E7E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7" name="Tijdelijke aanduiding voor voettekst 6">
            <a:extLst>
              <a:ext uri="{FF2B5EF4-FFF2-40B4-BE49-F238E27FC236}">
                <a16:creationId xmlns:a16="http://schemas.microsoft.com/office/drawing/2014/main" id="{11F1132B-17E9-F348-FEDA-F374E4F0D81F}"/>
              </a:ext>
            </a:extLst>
          </p:cNvPr>
          <p:cNvSpPr>
            <a:spLocks noGrp="1"/>
          </p:cNvSpPr>
          <p:nvPr>
            <p:ph type="ftr" sz="quarter" idx="12"/>
          </p:nvPr>
        </p:nvSpPr>
        <p:spPr/>
        <p:txBody>
          <a:bodyPr/>
          <a:lstStyle/>
          <a:p>
            <a:endParaRPr lang="nl-NL" dirty="0"/>
          </a:p>
        </p:txBody>
      </p:sp>
    </p:spTree>
    <p:extLst>
      <p:ext uri="{BB962C8B-B14F-4D97-AF65-F5344CB8AC3E}">
        <p14:creationId xmlns:p14="http://schemas.microsoft.com/office/powerpoint/2010/main" val="84303638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lleen titel roz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41F355-1C7A-8E4F-9042-26561DF55CEE}"/>
              </a:ext>
            </a:extLst>
          </p:cNvPr>
          <p:cNvSpPr>
            <a:spLocks noGrp="1"/>
          </p:cNvSpPr>
          <p:nvPr>
            <p:ph type="title"/>
          </p:nvPr>
        </p:nvSpPr>
        <p:spPr/>
        <p:txBody>
          <a:bodyPr/>
          <a:lstStyle/>
          <a:p>
            <a:r>
              <a:rPr lang="nl-NL"/>
              <a:t>Klik om stijl te bewerken</a:t>
            </a:r>
          </a:p>
        </p:txBody>
      </p:sp>
      <p:sp>
        <p:nvSpPr>
          <p:cNvPr id="5" name="Tijdelijke aanduiding voor dianummer 4">
            <a:extLst>
              <a:ext uri="{FF2B5EF4-FFF2-40B4-BE49-F238E27FC236}">
                <a16:creationId xmlns:a16="http://schemas.microsoft.com/office/drawing/2014/main" id="{FE74D93C-E567-3E4B-E379-E3437324935F}"/>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3" name="Rechthoek 2">
            <a:extLst>
              <a:ext uri="{FF2B5EF4-FFF2-40B4-BE49-F238E27FC236}">
                <a16:creationId xmlns:a16="http://schemas.microsoft.com/office/drawing/2014/main" id="{BF950B55-6B0B-508F-342A-8B83F57D86FE}"/>
              </a:ext>
            </a:extLst>
          </p:cNvPr>
          <p:cNvSpPr/>
          <p:nvPr userDrawn="1"/>
        </p:nvSpPr>
        <p:spPr>
          <a:xfrm>
            <a:off x="0" y="0"/>
            <a:ext cx="2960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Afbeelding 3">
            <a:extLst>
              <a:ext uri="{FF2B5EF4-FFF2-40B4-BE49-F238E27FC236}">
                <a16:creationId xmlns:a16="http://schemas.microsoft.com/office/drawing/2014/main" id="{E1F566F4-73F6-4748-E339-4B376D7965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7" name="Tijdelijke aanduiding voor voettekst 6">
            <a:extLst>
              <a:ext uri="{FF2B5EF4-FFF2-40B4-BE49-F238E27FC236}">
                <a16:creationId xmlns:a16="http://schemas.microsoft.com/office/drawing/2014/main" id="{EC51CE25-1B59-5AEB-6637-E4557120B413}"/>
              </a:ext>
            </a:extLst>
          </p:cNvPr>
          <p:cNvSpPr>
            <a:spLocks noGrp="1"/>
          </p:cNvSpPr>
          <p:nvPr>
            <p:ph type="ftr" sz="quarter" idx="12"/>
          </p:nvPr>
        </p:nvSpPr>
        <p:spPr/>
        <p:txBody>
          <a:bodyPr/>
          <a:lstStyle/>
          <a:p>
            <a:endParaRPr lang="nl-NL" dirty="0"/>
          </a:p>
        </p:txBody>
      </p:sp>
    </p:spTree>
    <p:extLst>
      <p:ext uri="{BB962C8B-B14F-4D97-AF65-F5344CB8AC3E}">
        <p14:creationId xmlns:p14="http://schemas.microsoft.com/office/powerpoint/2010/main" val="3383748324"/>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eeg groen">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ED508998-5FD0-84D4-E667-CABAB28E5BC8}"/>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2" name="Rechthoek 1">
            <a:extLst>
              <a:ext uri="{FF2B5EF4-FFF2-40B4-BE49-F238E27FC236}">
                <a16:creationId xmlns:a16="http://schemas.microsoft.com/office/drawing/2014/main" id="{ED70C996-C4F4-F800-A703-37275452654E}"/>
              </a:ext>
            </a:extLst>
          </p:cNvPr>
          <p:cNvSpPr/>
          <p:nvPr userDrawn="1"/>
        </p:nvSpPr>
        <p:spPr>
          <a:xfrm>
            <a:off x="0" y="0"/>
            <a:ext cx="2960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Afbeelding 2">
            <a:extLst>
              <a:ext uri="{FF2B5EF4-FFF2-40B4-BE49-F238E27FC236}">
                <a16:creationId xmlns:a16="http://schemas.microsoft.com/office/drawing/2014/main" id="{E9612527-DABA-3B4F-93BC-9DFBE3C956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4" name="Tijdelijke aanduiding voor voettekst 3">
            <a:extLst>
              <a:ext uri="{FF2B5EF4-FFF2-40B4-BE49-F238E27FC236}">
                <a16:creationId xmlns:a16="http://schemas.microsoft.com/office/drawing/2014/main" id="{A40A47AD-6B70-F404-2703-F037AAF6FBB0}"/>
              </a:ext>
            </a:extLst>
          </p:cNvPr>
          <p:cNvSpPr>
            <a:spLocks noGrp="1"/>
          </p:cNvSpPr>
          <p:nvPr>
            <p:ph type="ftr" sz="quarter" idx="12"/>
          </p:nvPr>
        </p:nvSpPr>
        <p:spPr/>
        <p:txBody>
          <a:bodyPr/>
          <a:lstStyle/>
          <a:p>
            <a:endParaRPr lang="nl-NL" dirty="0"/>
          </a:p>
        </p:txBody>
      </p:sp>
    </p:spTree>
    <p:extLst>
      <p:ext uri="{BB962C8B-B14F-4D97-AF65-F5344CB8AC3E}">
        <p14:creationId xmlns:p14="http://schemas.microsoft.com/office/powerpoint/2010/main" val="117415272"/>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eeg roze">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ED508998-5FD0-84D4-E667-CABAB28E5BC8}"/>
              </a:ext>
            </a:extLst>
          </p:cNvPr>
          <p:cNvSpPr>
            <a:spLocks noGrp="1"/>
          </p:cNvSpPr>
          <p:nvPr>
            <p:ph type="sldNum" sz="quarter" idx="11"/>
          </p:nvPr>
        </p:nvSpPr>
        <p:spPr/>
        <p:txBody>
          <a:bodyPr/>
          <a:lstStyle/>
          <a:p>
            <a:fld id="{7E3B9DBD-2A2E-0F44-ABE6-B558D1FF01CA}" type="slidenum">
              <a:rPr lang="nl-NL" smtClean="0"/>
              <a:pPr/>
              <a:t>‹nr.›</a:t>
            </a:fld>
            <a:endParaRPr lang="nl-NL" dirty="0"/>
          </a:p>
        </p:txBody>
      </p:sp>
      <p:sp>
        <p:nvSpPr>
          <p:cNvPr id="2" name="Rechthoek 1">
            <a:extLst>
              <a:ext uri="{FF2B5EF4-FFF2-40B4-BE49-F238E27FC236}">
                <a16:creationId xmlns:a16="http://schemas.microsoft.com/office/drawing/2014/main" id="{ED70C996-C4F4-F800-A703-37275452654E}"/>
              </a:ext>
            </a:extLst>
          </p:cNvPr>
          <p:cNvSpPr/>
          <p:nvPr userDrawn="1"/>
        </p:nvSpPr>
        <p:spPr>
          <a:xfrm>
            <a:off x="0" y="0"/>
            <a:ext cx="2960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Afbeelding 2">
            <a:extLst>
              <a:ext uri="{FF2B5EF4-FFF2-40B4-BE49-F238E27FC236}">
                <a16:creationId xmlns:a16="http://schemas.microsoft.com/office/drawing/2014/main" id="{2441C3C6-EC4D-76AF-074D-346DCD31D9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4" name="Tijdelijke aanduiding voor voettekst 3">
            <a:extLst>
              <a:ext uri="{FF2B5EF4-FFF2-40B4-BE49-F238E27FC236}">
                <a16:creationId xmlns:a16="http://schemas.microsoft.com/office/drawing/2014/main" id="{6EC0D8B9-D76B-0DBA-76B8-0CBB5BE85131}"/>
              </a:ext>
            </a:extLst>
          </p:cNvPr>
          <p:cNvSpPr>
            <a:spLocks noGrp="1"/>
          </p:cNvSpPr>
          <p:nvPr>
            <p:ph type="ftr" sz="quarter" idx="12"/>
          </p:nvPr>
        </p:nvSpPr>
        <p:spPr/>
        <p:txBody>
          <a:bodyPr/>
          <a:lstStyle/>
          <a:p>
            <a:endParaRPr lang="nl-NL" dirty="0"/>
          </a:p>
        </p:txBody>
      </p:sp>
    </p:spTree>
    <p:extLst>
      <p:ext uri="{BB962C8B-B14F-4D97-AF65-F5344CB8AC3E}">
        <p14:creationId xmlns:p14="http://schemas.microsoft.com/office/powerpoint/2010/main" val="120002485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aal">
    <p:bg>
      <p:bgPr>
        <a:solidFill>
          <a:srgbClr val="FADEF0"/>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Afbeelding 13">
            <a:extLst>
              <a:ext uri="{FF2B5EF4-FFF2-40B4-BE49-F238E27FC236}">
                <a16:creationId xmlns:a16="http://schemas.microsoft.com/office/drawing/2014/main" id="{616BD6A5-8B73-7844-7F00-0593EE1DAD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3" name="Titel 1">
            <a:extLst>
              <a:ext uri="{FF2B5EF4-FFF2-40B4-BE49-F238E27FC236}">
                <a16:creationId xmlns:a16="http://schemas.microsoft.com/office/drawing/2014/main" id="{41DD2073-DAF9-8078-9475-F5CFDFA36724}"/>
              </a:ext>
            </a:extLst>
          </p:cNvPr>
          <p:cNvSpPr>
            <a:spLocks noGrp="1"/>
          </p:cNvSpPr>
          <p:nvPr>
            <p:ph type="ctrTitle" hasCustomPrompt="1"/>
          </p:nvPr>
        </p:nvSpPr>
        <p:spPr>
          <a:xfrm>
            <a:off x="2348166" y="2646000"/>
            <a:ext cx="6945660" cy="2191361"/>
          </a:xfrm>
          <a:noFill/>
        </p:spPr>
        <p:txBody>
          <a:bodyPr anchor="t">
            <a:normAutofit/>
          </a:bodyPr>
          <a:lstStyle>
            <a:lvl1pPr algn="l">
              <a:lnSpc>
                <a:spcPct val="100000"/>
              </a:lnSpc>
              <a:spcBef>
                <a:spcPts val="0"/>
              </a:spcBef>
              <a:defRPr sz="4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Taal</a:t>
            </a:r>
          </a:p>
        </p:txBody>
      </p:sp>
      <p:sp>
        <p:nvSpPr>
          <p:cNvPr id="4" name="Ondertitel 2">
            <a:extLst>
              <a:ext uri="{FF2B5EF4-FFF2-40B4-BE49-F238E27FC236}">
                <a16:creationId xmlns:a16="http://schemas.microsoft.com/office/drawing/2014/main" id="{1C80BCE8-3C98-3BE7-A4BC-393A8FC1443A}"/>
              </a:ext>
            </a:extLst>
          </p:cNvPr>
          <p:cNvSpPr>
            <a:spLocks noGrp="1"/>
          </p:cNvSpPr>
          <p:nvPr>
            <p:ph type="subTitle" idx="1" hasCustomPrompt="1"/>
          </p:nvPr>
        </p:nvSpPr>
        <p:spPr>
          <a:xfrm>
            <a:off x="2348166" y="2157257"/>
            <a:ext cx="6945660" cy="488743"/>
          </a:xfrm>
          <a:noFill/>
        </p:spPr>
        <p:txBody>
          <a:bodyPr>
            <a:norm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een chapeau</a:t>
            </a:r>
          </a:p>
        </p:txBody>
      </p:sp>
      <p:pic>
        <p:nvPicPr>
          <p:cNvPr id="8" name="Graphic 7">
            <a:extLst>
              <a:ext uri="{FF2B5EF4-FFF2-40B4-BE49-F238E27FC236}">
                <a16:creationId xmlns:a16="http://schemas.microsoft.com/office/drawing/2014/main" id="{DDA6780D-01CC-1071-E0B0-8B4C4221317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93826" y="5965424"/>
            <a:ext cx="2506878" cy="521878"/>
          </a:xfrm>
          <a:prstGeom prst="rect">
            <a:avLst/>
          </a:prstGeom>
        </p:spPr>
      </p:pic>
      <p:pic>
        <p:nvPicPr>
          <p:cNvPr id="15" name="Graphic 14">
            <a:extLst>
              <a:ext uri="{FF2B5EF4-FFF2-40B4-BE49-F238E27FC236}">
                <a16:creationId xmlns:a16="http://schemas.microsoft.com/office/drawing/2014/main" id="{C93AE518-CB42-F0A3-3717-B91515CD4FC0}"/>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6763" y="1947863"/>
            <a:ext cx="1308170" cy="1292642"/>
          </a:xfrm>
          <a:prstGeom prst="rect">
            <a:avLst/>
          </a:prstGeom>
        </p:spPr>
      </p:pic>
    </p:spTree>
    <p:extLst>
      <p:ext uri="{BB962C8B-B14F-4D97-AF65-F5344CB8AC3E}">
        <p14:creationId xmlns:p14="http://schemas.microsoft.com/office/powerpoint/2010/main" val="313302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eken- en wiskunde">
    <p:bg>
      <p:bgPr>
        <a:solidFill>
          <a:srgbClr val="FADEF0"/>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Afbeelding 13">
            <a:extLst>
              <a:ext uri="{FF2B5EF4-FFF2-40B4-BE49-F238E27FC236}">
                <a16:creationId xmlns:a16="http://schemas.microsoft.com/office/drawing/2014/main" id="{616BD6A5-8B73-7844-7F00-0593EE1DAD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3" name="Titel 1">
            <a:extLst>
              <a:ext uri="{FF2B5EF4-FFF2-40B4-BE49-F238E27FC236}">
                <a16:creationId xmlns:a16="http://schemas.microsoft.com/office/drawing/2014/main" id="{41DD2073-DAF9-8078-9475-F5CFDFA36724}"/>
              </a:ext>
            </a:extLst>
          </p:cNvPr>
          <p:cNvSpPr>
            <a:spLocks noGrp="1"/>
          </p:cNvSpPr>
          <p:nvPr>
            <p:ph type="ctrTitle" hasCustomPrompt="1"/>
          </p:nvPr>
        </p:nvSpPr>
        <p:spPr>
          <a:xfrm>
            <a:off x="2348166" y="2646000"/>
            <a:ext cx="6945660" cy="2191361"/>
          </a:xfrm>
          <a:noFill/>
        </p:spPr>
        <p:txBody>
          <a:bodyPr anchor="t">
            <a:normAutofit/>
          </a:bodyPr>
          <a:lstStyle>
            <a:lvl1pPr algn="l">
              <a:lnSpc>
                <a:spcPct val="100000"/>
              </a:lnSpc>
              <a:spcBef>
                <a:spcPts val="0"/>
              </a:spcBef>
              <a:defRPr sz="4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Reken- en wiskunde</a:t>
            </a:r>
          </a:p>
        </p:txBody>
      </p:sp>
      <p:sp>
        <p:nvSpPr>
          <p:cNvPr id="4" name="Ondertitel 2">
            <a:extLst>
              <a:ext uri="{FF2B5EF4-FFF2-40B4-BE49-F238E27FC236}">
                <a16:creationId xmlns:a16="http://schemas.microsoft.com/office/drawing/2014/main" id="{1C80BCE8-3C98-3BE7-A4BC-393A8FC1443A}"/>
              </a:ext>
            </a:extLst>
          </p:cNvPr>
          <p:cNvSpPr>
            <a:spLocks noGrp="1"/>
          </p:cNvSpPr>
          <p:nvPr>
            <p:ph type="subTitle" idx="1" hasCustomPrompt="1"/>
          </p:nvPr>
        </p:nvSpPr>
        <p:spPr>
          <a:xfrm>
            <a:off x="2348166" y="2157257"/>
            <a:ext cx="6945660" cy="488743"/>
          </a:xfrm>
          <a:noFill/>
        </p:spPr>
        <p:txBody>
          <a:bodyPr>
            <a:norm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een chapeau</a:t>
            </a:r>
          </a:p>
        </p:txBody>
      </p:sp>
      <p:pic>
        <p:nvPicPr>
          <p:cNvPr id="8" name="Graphic 7">
            <a:extLst>
              <a:ext uri="{FF2B5EF4-FFF2-40B4-BE49-F238E27FC236}">
                <a16:creationId xmlns:a16="http://schemas.microsoft.com/office/drawing/2014/main" id="{DDA6780D-01CC-1071-E0B0-8B4C4221317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93826" y="5965424"/>
            <a:ext cx="2506878" cy="521878"/>
          </a:xfrm>
          <a:prstGeom prst="rect">
            <a:avLst/>
          </a:prstGeom>
        </p:spPr>
      </p:pic>
      <p:pic>
        <p:nvPicPr>
          <p:cNvPr id="7" name="Graphic 6">
            <a:extLst>
              <a:ext uri="{FF2B5EF4-FFF2-40B4-BE49-F238E27FC236}">
                <a16:creationId xmlns:a16="http://schemas.microsoft.com/office/drawing/2014/main" id="{43CED9A6-AF09-BDD4-C9F6-6712AF7583B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6763" y="1947863"/>
            <a:ext cx="1277434" cy="1292642"/>
          </a:xfrm>
          <a:prstGeom prst="rect">
            <a:avLst/>
          </a:prstGeom>
        </p:spPr>
      </p:pic>
    </p:spTree>
    <p:extLst>
      <p:ext uri="{BB962C8B-B14F-4D97-AF65-F5344CB8AC3E}">
        <p14:creationId xmlns:p14="http://schemas.microsoft.com/office/powerpoint/2010/main" val="266358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urgerschap">
    <p:bg>
      <p:bgPr>
        <a:solidFill>
          <a:srgbClr val="FADEF0"/>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Afbeelding 13">
            <a:extLst>
              <a:ext uri="{FF2B5EF4-FFF2-40B4-BE49-F238E27FC236}">
                <a16:creationId xmlns:a16="http://schemas.microsoft.com/office/drawing/2014/main" id="{616BD6A5-8B73-7844-7F00-0593EE1DAD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3" name="Titel 1">
            <a:extLst>
              <a:ext uri="{FF2B5EF4-FFF2-40B4-BE49-F238E27FC236}">
                <a16:creationId xmlns:a16="http://schemas.microsoft.com/office/drawing/2014/main" id="{41DD2073-DAF9-8078-9475-F5CFDFA36724}"/>
              </a:ext>
            </a:extLst>
          </p:cNvPr>
          <p:cNvSpPr>
            <a:spLocks noGrp="1"/>
          </p:cNvSpPr>
          <p:nvPr>
            <p:ph type="ctrTitle" hasCustomPrompt="1"/>
          </p:nvPr>
        </p:nvSpPr>
        <p:spPr>
          <a:xfrm>
            <a:off x="2348166" y="2646000"/>
            <a:ext cx="6945660" cy="2191361"/>
          </a:xfrm>
          <a:noFill/>
        </p:spPr>
        <p:txBody>
          <a:bodyPr anchor="t">
            <a:normAutofit/>
          </a:bodyPr>
          <a:lstStyle>
            <a:lvl1pPr algn="l">
              <a:lnSpc>
                <a:spcPct val="100000"/>
              </a:lnSpc>
              <a:spcBef>
                <a:spcPts val="0"/>
              </a:spcBef>
              <a:defRPr sz="4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Burgerschap</a:t>
            </a:r>
          </a:p>
        </p:txBody>
      </p:sp>
      <p:sp>
        <p:nvSpPr>
          <p:cNvPr id="4" name="Ondertitel 2">
            <a:extLst>
              <a:ext uri="{FF2B5EF4-FFF2-40B4-BE49-F238E27FC236}">
                <a16:creationId xmlns:a16="http://schemas.microsoft.com/office/drawing/2014/main" id="{1C80BCE8-3C98-3BE7-A4BC-393A8FC1443A}"/>
              </a:ext>
            </a:extLst>
          </p:cNvPr>
          <p:cNvSpPr>
            <a:spLocks noGrp="1"/>
          </p:cNvSpPr>
          <p:nvPr>
            <p:ph type="subTitle" idx="1" hasCustomPrompt="1"/>
          </p:nvPr>
        </p:nvSpPr>
        <p:spPr>
          <a:xfrm>
            <a:off x="2348166" y="2157257"/>
            <a:ext cx="6945660" cy="488743"/>
          </a:xfrm>
          <a:noFill/>
        </p:spPr>
        <p:txBody>
          <a:bodyPr>
            <a:norm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een chapeau</a:t>
            </a:r>
          </a:p>
        </p:txBody>
      </p:sp>
      <p:pic>
        <p:nvPicPr>
          <p:cNvPr id="8" name="Graphic 7">
            <a:extLst>
              <a:ext uri="{FF2B5EF4-FFF2-40B4-BE49-F238E27FC236}">
                <a16:creationId xmlns:a16="http://schemas.microsoft.com/office/drawing/2014/main" id="{DDA6780D-01CC-1071-E0B0-8B4C4221317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93826" y="5965424"/>
            <a:ext cx="2506878" cy="521878"/>
          </a:xfrm>
          <a:prstGeom prst="rect">
            <a:avLst/>
          </a:prstGeom>
        </p:spPr>
      </p:pic>
      <p:pic>
        <p:nvPicPr>
          <p:cNvPr id="9" name="Graphic 8">
            <a:extLst>
              <a:ext uri="{FF2B5EF4-FFF2-40B4-BE49-F238E27FC236}">
                <a16:creationId xmlns:a16="http://schemas.microsoft.com/office/drawing/2014/main" id="{41586236-1CC7-8FC4-CE9F-7C4FCF5D4C04}"/>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6763" y="1947863"/>
            <a:ext cx="1296466" cy="1292642"/>
          </a:xfrm>
          <a:prstGeom prst="rect">
            <a:avLst/>
          </a:prstGeom>
        </p:spPr>
      </p:pic>
    </p:spTree>
    <p:extLst>
      <p:ext uri="{BB962C8B-B14F-4D97-AF65-F5344CB8AC3E}">
        <p14:creationId xmlns:p14="http://schemas.microsoft.com/office/powerpoint/2010/main" val="1131971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gitale geletterdheid">
    <p:bg>
      <p:bgPr>
        <a:solidFill>
          <a:srgbClr val="FADEF0"/>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1FA2B1B-CC21-EF2C-1D0C-E6324094CD42}"/>
              </a:ext>
            </a:extLst>
          </p:cNvPr>
          <p:cNvSpPr/>
          <p:nvPr userDrawn="1"/>
        </p:nvSpPr>
        <p:spPr>
          <a:xfrm>
            <a:off x="0" y="0"/>
            <a:ext cx="2960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Afbeelding 13">
            <a:extLst>
              <a:ext uri="{FF2B5EF4-FFF2-40B4-BE49-F238E27FC236}">
                <a16:creationId xmlns:a16="http://schemas.microsoft.com/office/drawing/2014/main" id="{616BD6A5-8B73-7844-7F00-0593EE1DAD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5580"/>
          <a:stretch/>
        </p:blipFill>
        <p:spPr>
          <a:xfrm>
            <a:off x="5777197" y="1"/>
            <a:ext cx="637604" cy="948018"/>
          </a:xfrm>
          <a:prstGeom prst="rect">
            <a:avLst/>
          </a:prstGeom>
        </p:spPr>
      </p:pic>
      <p:sp>
        <p:nvSpPr>
          <p:cNvPr id="3" name="Titel 1">
            <a:extLst>
              <a:ext uri="{FF2B5EF4-FFF2-40B4-BE49-F238E27FC236}">
                <a16:creationId xmlns:a16="http://schemas.microsoft.com/office/drawing/2014/main" id="{41DD2073-DAF9-8078-9475-F5CFDFA36724}"/>
              </a:ext>
            </a:extLst>
          </p:cNvPr>
          <p:cNvSpPr>
            <a:spLocks noGrp="1"/>
          </p:cNvSpPr>
          <p:nvPr>
            <p:ph type="ctrTitle" hasCustomPrompt="1"/>
          </p:nvPr>
        </p:nvSpPr>
        <p:spPr>
          <a:xfrm>
            <a:off x="2348166" y="2646000"/>
            <a:ext cx="6945660" cy="2191361"/>
          </a:xfrm>
          <a:noFill/>
        </p:spPr>
        <p:txBody>
          <a:bodyPr anchor="t">
            <a:normAutofit/>
          </a:bodyPr>
          <a:lstStyle>
            <a:lvl1pPr algn="l">
              <a:lnSpc>
                <a:spcPct val="100000"/>
              </a:lnSpc>
              <a:spcBef>
                <a:spcPts val="0"/>
              </a:spcBef>
              <a:defRPr sz="4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Stand van zaken</a:t>
            </a:r>
          </a:p>
        </p:txBody>
      </p:sp>
      <p:sp>
        <p:nvSpPr>
          <p:cNvPr id="4" name="Ondertitel 2">
            <a:extLst>
              <a:ext uri="{FF2B5EF4-FFF2-40B4-BE49-F238E27FC236}">
                <a16:creationId xmlns:a16="http://schemas.microsoft.com/office/drawing/2014/main" id="{1C80BCE8-3C98-3BE7-A4BC-393A8FC1443A}"/>
              </a:ext>
            </a:extLst>
          </p:cNvPr>
          <p:cNvSpPr>
            <a:spLocks noGrp="1"/>
          </p:cNvSpPr>
          <p:nvPr>
            <p:ph type="subTitle" idx="1" hasCustomPrompt="1"/>
          </p:nvPr>
        </p:nvSpPr>
        <p:spPr>
          <a:xfrm>
            <a:off x="2348166" y="2157257"/>
            <a:ext cx="6945660" cy="488743"/>
          </a:xfrm>
          <a:noFill/>
        </p:spPr>
        <p:txBody>
          <a:bodyPr>
            <a:norm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Digitale geletterdheid</a:t>
            </a:r>
          </a:p>
        </p:txBody>
      </p:sp>
      <p:pic>
        <p:nvPicPr>
          <p:cNvPr id="8" name="Graphic 7">
            <a:extLst>
              <a:ext uri="{FF2B5EF4-FFF2-40B4-BE49-F238E27FC236}">
                <a16:creationId xmlns:a16="http://schemas.microsoft.com/office/drawing/2014/main" id="{DDA6780D-01CC-1071-E0B0-8B4C4221317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93826" y="5965424"/>
            <a:ext cx="2506878" cy="521878"/>
          </a:xfrm>
          <a:prstGeom prst="rect">
            <a:avLst/>
          </a:prstGeom>
        </p:spPr>
      </p:pic>
      <p:pic>
        <p:nvPicPr>
          <p:cNvPr id="7" name="Graphic 6">
            <a:extLst>
              <a:ext uri="{FF2B5EF4-FFF2-40B4-BE49-F238E27FC236}">
                <a16:creationId xmlns:a16="http://schemas.microsoft.com/office/drawing/2014/main" id="{C19A4644-451B-B2A3-8EC2-BAB3D39427BC}"/>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6763" y="1947864"/>
            <a:ext cx="1244766" cy="1292642"/>
          </a:xfrm>
          <a:prstGeom prst="rect">
            <a:avLst/>
          </a:prstGeom>
        </p:spPr>
      </p:pic>
    </p:spTree>
    <p:extLst>
      <p:ext uri="{BB962C8B-B14F-4D97-AF65-F5344CB8AC3E}">
        <p14:creationId xmlns:p14="http://schemas.microsoft.com/office/powerpoint/2010/main" val="36677391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9F4A0A7-B544-5C44-A0A3-F16E459BC989}"/>
              </a:ext>
            </a:extLst>
          </p:cNvPr>
          <p:cNvSpPr>
            <a:spLocks noGrp="1"/>
          </p:cNvSpPr>
          <p:nvPr>
            <p:ph type="title"/>
          </p:nvPr>
        </p:nvSpPr>
        <p:spPr>
          <a:xfrm>
            <a:off x="766761" y="1031498"/>
            <a:ext cx="10658477" cy="674383"/>
          </a:xfrm>
          <a:prstGeom prst="rect">
            <a:avLst/>
          </a:prstGeom>
        </p:spPr>
        <p:txBody>
          <a:bodyPr vert="horz" lIns="0" tIns="0" rIns="0" bIns="0" rtlCol="0" anchor="ctr">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4C16A91E-0923-1244-8D6A-483083CD1368}"/>
              </a:ext>
            </a:extLst>
          </p:cNvPr>
          <p:cNvSpPr>
            <a:spLocks noGrp="1"/>
          </p:cNvSpPr>
          <p:nvPr>
            <p:ph type="body" idx="1"/>
          </p:nvPr>
        </p:nvSpPr>
        <p:spPr>
          <a:xfrm>
            <a:off x="766761" y="1956543"/>
            <a:ext cx="10658475" cy="3667969"/>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a:extLst>
              <a:ext uri="{FF2B5EF4-FFF2-40B4-BE49-F238E27FC236}">
                <a16:creationId xmlns:a16="http://schemas.microsoft.com/office/drawing/2014/main" id="{75095964-F30E-D343-87C9-030968D3D843}"/>
              </a:ext>
            </a:extLst>
          </p:cNvPr>
          <p:cNvSpPr>
            <a:spLocks noGrp="1"/>
          </p:cNvSpPr>
          <p:nvPr>
            <p:ph type="sldNum" sz="quarter" idx="4"/>
          </p:nvPr>
        </p:nvSpPr>
        <p:spPr>
          <a:xfrm>
            <a:off x="11013440" y="6368652"/>
            <a:ext cx="411797" cy="273361"/>
          </a:xfrm>
          <a:prstGeom prst="rect">
            <a:avLst/>
          </a:prstGeom>
        </p:spPr>
        <p:txBody>
          <a:bodyPr vert="horz" wrap="square" lIns="0" tIns="0" rIns="0" bIns="0" rtlCol="0" anchor="ctr">
            <a:noAutofit/>
          </a:bodyPr>
          <a:lstStyle>
            <a:lvl1pPr algn="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7E3B9DBD-2A2E-0F44-ABE6-B558D1FF01CA}" type="slidenum">
              <a:rPr lang="nl-NL" smtClean="0"/>
              <a:pPr/>
              <a:t>‹nr.›</a:t>
            </a:fld>
            <a:endParaRPr lang="nl-NL" dirty="0"/>
          </a:p>
        </p:txBody>
      </p:sp>
      <p:cxnSp>
        <p:nvCxnSpPr>
          <p:cNvPr id="10" name="Rechte verbindingslijn 9">
            <a:extLst>
              <a:ext uri="{FF2B5EF4-FFF2-40B4-BE49-F238E27FC236}">
                <a16:creationId xmlns:a16="http://schemas.microsoft.com/office/drawing/2014/main" id="{E6FDD47F-5E19-D9FD-6272-AB129D115335}"/>
              </a:ext>
            </a:extLst>
          </p:cNvPr>
          <p:cNvCxnSpPr/>
          <p:nvPr userDrawn="1"/>
        </p:nvCxnSpPr>
        <p:spPr>
          <a:xfrm>
            <a:off x="766762" y="6215861"/>
            <a:ext cx="106584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jdelijke aanduiding voor voettekst 11">
            <a:extLst>
              <a:ext uri="{FF2B5EF4-FFF2-40B4-BE49-F238E27FC236}">
                <a16:creationId xmlns:a16="http://schemas.microsoft.com/office/drawing/2014/main" id="{1D15503C-EE78-B78B-483D-C7487601F6F1}"/>
              </a:ext>
            </a:extLst>
          </p:cNvPr>
          <p:cNvSpPr>
            <a:spLocks noGrp="1"/>
          </p:cNvSpPr>
          <p:nvPr>
            <p:ph type="ftr" sz="quarter" idx="3"/>
          </p:nvPr>
        </p:nvSpPr>
        <p:spPr>
          <a:xfrm>
            <a:off x="766762" y="6368651"/>
            <a:ext cx="7879397" cy="273362"/>
          </a:xfrm>
          <a:prstGeom prst="rect">
            <a:avLst/>
          </a:prstGeom>
        </p:spPr>
        <p:txBody>
          <a:bodyPr vert="horz" wrap="square" lIns="0" tIns="0" rIns="0" bIns="0" rtlCol="0" anchor="ctr">
            <a:noAutofit/>
          </a:bodyPr>
          <a:lstStyle>
            <a:lvl1pPr algn="l">
              <a:defRPr sz="1200">
                <a:solidFill>
                  <a:schemeClr val="tx1"/>
                </a:solidFill>
              </a:defRPr>
            </a:lvl1pPr>
          </a:lstStyle>
          <a:p>
            <a:endParaRPr lang="nl-NL" dirty="0"/>
          </a:p>
        </p:txBody>
      </p:sp>
    </p:spTree>
    <p:extLst>
      <p:ext uri="{BB962C8B-B14F-4D97-AF65-F5344CB8AC3E}">
        <p14:creationId xmlns:p14="http://schemas.microsoft.com/office/powerpoint/2010/main" val="334647660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17" r:id="rId3"/>
    <p:sldLayoutId id="2147483718" r:id="rId4"/>
    <p:sldLayoutId id="2147483649" r:id="rId5"/>
    <p:sldLayoutId id="2147483721" r:id="rId6"/>
    <p:sldLayoutId id="2147483722" r:id="rId7"/>
    <p:sldLayoutId id="2147483723" r:id="rId8"/>
    <p:sldLayoutId id="2147483724" r:id="rId9"/>
    <p:sldLayoutId id="2147483725" r:id="rId10"/>
    <p:sldLayoutId id="2147483727" r:id="rId11"/>
    <p:sldLayoutId id="2147483726" r:id="rId12"/>
    <p:sldLayoutId id="2147483650"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4" r:id="rId38"/>
    <p:sldLayoutId id="2147483705" r:id="rId39"/>
    <p:sldLayoutId id="2147483706" r:id="rId40"/>
    <p:sldLayoutId id="2147483707" r:id="rId41"/>
    <p:sldLayoutId id="2147483708" r:id="rId42"/>
    <p:sldLayoutId id="2147483709" r:id="rId43"/>
    <p:sldLayoutId id="2147483728" r:id="rId44"/>
    <p:sldLayoutId id="2147483671" r:id="rId45"/>
    <p:sldLayoutId id="2147483711" r:id="rId46"/>
    <p:sldLayoutId id="2147483715" r:id="rId47"/>
    <p:sldLayoutId id="2147483716" r:id="rId48"/>
    <p:sldLayoutId id="2147483714" r:id="rId49"/>
    <p:sldLayoutId id="2147483666" r:id="rId50"/>
    <p:sldLayoutId id="2147483712" r:id="rId51"/>
    <p:sldLayoutId id="2147483710" r:id="rId52"/>
    <p:sldLayoutId id="2147483713" r:id="rId53"/>
  </p:sldLayoutIdLst>
  <p:hf hdr="0" dt="0"/>
  <p:txStyles>
    <p:titleStyle>
      <a:lvl1pPr algn="l" defTabSz="914400" rtl="0" eaLnBrk="1" latinLnBrk="0" hangingPunct="1">
        <a:lnSpc>
          <a:spcPct val="90000"/>
        </a:lnSpc>
        <a:spcBef>
          <a:spcPct val="0"/>
        </a:spcBef>
        <a:buNone/>
        <a:defRPr sz="2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60000" indent="-360000" algn="l" defTabSz="914400" rtl="0" eaLnBrk="1" latinLnBrk="0" hangingPunct="1">
        <a:lnSpc>
          <a:spcPct val="120000"/>
        </a:lnSpc>
        <a:spcBef>
          <a:spcPts val="0"/>
        </a:spcBef>
        <a:buClr>
          <a:schemeClr val="tx1"/>
        </a:buClr>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0000" indent="-270000" algn="l" defTabSz="914400" rtl="0" eaLnBrk="1" latinLnBrk="0" hangingPunct="1">
        <a:lnSpc>
          <a:spcPct val="120000"/>
        </a:lnSpc>
        <a:spcBef>
          <a:spcPts val="0"/>
        </a:spcBef>
        <a:buClr>
          <a:schemeClr val="tx1"/>
        </a:buClr>
        <a:buFont typeface="Apple Chancery" panose="03020702040506060504" pitchFamily="66" charset="-79"/>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00000" indent="-270000" algn="l" defTabSz="914400" rtl="0" eaLnBrk="1" latinLnBrk="0" hangingPunct="1">
        <a:lnSpc>
          <a:spcPct val="120000"/>
        </a:lnSpc>
        <a:spcBef>
          <a:spcPts val="0"/>
        </a:spcBef>
        <a:buClr>
          <a:schemeClr val="tx1"/>
        </a:buClr>
        <a:buFont typeface="Apple Chancery" panose="03020702040506060504" pitchFamily="66" charset="-79"/>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170000" indent="-270000" algn="l" defTabSz="914400" rtl="0" eaLnBrk="1" latinLnBrk="0" hangingPunct="1">
        <a:lnSpc>
          <a:spcPct val="120000"/>
        </a:lnSpc>
        <a:spcBef>
          <a:spcPts val="0"/>
        </a:spcBef>
        <a:buClr>
          <a:schemeClr val="tx1"/>
        </a:buClr>
        <a:buFont typeface="Apple Chancery" panose="03020702040506060504" pitchFamily="66" charset="-79"/>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40000" indent="-270000" algn="l" defTabSz="914400" rtl="0" eaLnBrk="1" latinLnBrk="0" hangingPunct="1">
        <a:lnSpc>
          <a:spcPct val="120000"/>
        </a:lnSpc>
        <a:spcBef>
          <a:spcPts val="0"/>
        </a:spcBef>
        <a:buClr>
          <a:schemeClr val="tx1"/>
        </a:buClr>
        <a:buFont typeface="Apple Chancery" panose="03020702040506060504" pitchFamily="66" charset="-79"/>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97" userDrawn="1">
          <p15:clr>
            <a:srgbClr val="F26B43"/>
          </p15:clr>
        </p15:guide>
        <p15:guide id="4" pos="483" userDrawn="1">
          <p15:clr>
            <a:srgbClr val="F26B43"/>
          </p15:clr>
        </p15:guide>
        <p15:guide id="5" orient="horz" pos="644" userDrawn="1">
          <p15:clr>
            <a:srgbClr val="F26B43"/>
          </p15:clr>
        </p15:guide>
        <p15:guide id="6" orient="horz" pos="3543" userDrawn="1">
          <p15:clr>
            <a:srgbClr val="F26B43"/>
          </p15:clr>
        </p15:guide>
        <p15:guide id="8" orient="horz" pos="1227" userDrawn="1">
          <p15:clr>
            <a:srgbClr val="F26B43"/>
          </p15:clr>
        </p15:guide>
        <p15:guide id="9" orient="horz" pos="39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85.png"/><Relationship Id="rId4" Type="http://schemas.openxmlformats.org/officeDocument/2006/relationships/image" Target="../media/image84.png"/></Relationships>
</file>

<file path=ppt/slides/_rels/slide1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xml"/><Relationship Id="rId1" Type="http://schemas.openxmlformats.org/officeDocument/2006/relationships/slideLayout" Target="../slideLayouts/slideLayout52.xml"/><Relationship Id="rId5" Type="http://schemas.openxmlformats.org/officeDocument/2006/relationships/image" Target="../media/image88.png"/><Relationship Id="rId4" Type="http://schemas.openxmlformats.org/officeDocument/2006/relationships/image" Target="../media/image8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hyperlink" Target="mailto:masterplanbasisvaardigheden@minocw.n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www.masterplanbasisvaardigheden.nl/aan-de-slag-met-de-basisvaardigheden/interventiekaart-basisvaardigheden"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svg"/><Relationship Id="rId7" Type="http://schemas.openxmlformats.org/officeDocument/2006/relationships/image" Target="../media/image77.svg"/><Relationship Id="rId2" Type="http://schemas.openxmlformats.org/officeDocument/2006/relationships/image" Target="../media/image72.png"/><Relationship Id="rId1" Type="http://schemas.openxmlformats.org/officeDocument/2006/relationships/slideLayout" Target="../slideLayouts/slideLayout18.xml"/><Relationship Id="rId6" Type="http://schemas.openxmlformats.org/officeDocument/2006/relationships/image" Target="../media/image76.png"/><Relationship Id="rId5" Type="http://schemas.openxmlformats.org/officeDocument/2006/relationships/image" Target="../media/image75.svg"/><Relationship Id="rId10" Type="http://schemas.openxmlformats.org/officeDocument/2006/relationships/image" Target="../media/image80.jpg"/><Relationship Id="rId4" Type="http://schemas.openxmlformats.org/officeDocument/2006/relationships/image" Target="../media/image74.png"/><Relationship Id="rId9" Type="http://schemas.openxmlformats.org/officeDocument/2006/relationships/image" Target="../media/image79.svg"/></Relationships>
</file>

<file path=ppt/slides/_rels/slide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44F04-7709-63F2-FDDB-ABC2220CB6D5}"/>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846059E-2065-0C98-79A5-29E5DA951F51}"/>
              </a:ext>
            </a:extLst>
          </p:cNvPr>
          <p:cNvSpPr>
            <a:spLocks noGrp="1"/>
          </p:cNvSpPr>
          <p:nvPr>
            <p:ph type="ctrTitle"/>
          </p:nvPr>
        </p:nvSpPr>
        <p:spPr>
          <a:xfrm>
            <a:off x="523997" y="2497264"/>
            <a:ext cx="7091350" cy="2438220"/>
          </a:xfrm>
        </p:spPr>
        <p:txBody>
          <a:bodyPr>
            <a:noAutofit/>
          </a:bodyPr>
          <a:lstStyle/>
          <a:p>
            <a:pPr>
              <a:lnSpc>
                <a:spcPct val="150000"/>
              </a:lnSpc>
            </a:pPr>
            <a:r>
              <a:rPr lang="nl-NL" sz="3200" b="1" dirty="0"/>
              <a:t>Masterplan basisvaardigheden: samenwerken aan verbetering  </a:t>
            </a:r>
          </a:p>
        </p:txBody>
      </p:sp>
      <p:sp>
        <p:nvSpPr>
          <p:cNvPr id="8" name="Ondertitel 7">
            <a:extLst>
              <a:ext uri="{FF2B5EF4-FFF2-40B4-BE49-F238E27FC236}">
                <a16:creationId xmlns:a16="http://schemas.microsoft.com/office/drawing/2014/main" id="{3BB0DAA4-9468-367E-CC34-B8F86EF56BE3}"/>
              </a:ext>
            </a:extLst>
          </p:cNvPr>
          <p:cNvSpPr>
            <a:spLocks noGrp="1"/>
          </p:cNvSpPr>
          <p:nvPr>
            <p:ph type="subTitle" idx="1"/>
          </p:nvPr>
        </p:nvSpPr>
        <p:spPr>
          <a:xfrm>
            <a:off x="420760" y="5449767"/>
            <a:ext cx="5005817" cy="1260746"/>
          </a:xfrm>
        </p:spPr>
        <p:txBody>
          <a:bodyPr>
            <a:normAutofit/>
          </a:bodyPr>
          <a:lstStyle/>
          <a:p>
            <a:pPr>
              <a:lnSpc>
                <a:spcPct val="150000"/>
              </a:lnSpc>
            </a:pPr>
            <a:r>
              <a:rPr lang="nl-NL" sz="1400" dirty="0"/>
              <a:t>Panamaconferentie 30 mei 2024</a:t>
            </a:r>
          </a:p>
          <a:p>
            <a:pPr>
              <a:lnSpc>
                <a:spcPct val="150000"/>
              </a:lnSpc>
            </a:pPr>
            <a:r>
              <a:rPr lang="nl-NL" sz="1400" dirty="0"/>
              <a:t>Wilco Meijer, Martine van Schaik &amp; Siebe ten Have</a:t>
            </a:r>
          </a:p>
          <a:p>
            <a:pPr>
              <a:lnSpc>
                <a:spcPct val="150000"/>
              </a:lnSpc>
            </a:pPr>
            <a:r>
              <a:rPr lang="nl-NL" sz="1400" dirty="0"/>
              <a:t>Onderwijscoördinatoren Masterplan basisvaardigheden</a:t>
            </a:r>
          </a:p>
        </p:txBody>
      </p:sp>
    </p:spTree>
    <p:extLst>
      <p:ext uri="{BB962C8B-B14F-4D97-AF65-F5344CB8AC3E}">
        <p14:creationId xmlns:p14="http://schemas.microsoft.com/office/powerpoint/2010/main" val="271169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E761D45-7D3E-7526-68B1-769DBD084D2D}"/>
              </a:ext>
            </a:extLst>
          </p:cNvPr>
          <p:cNvSpPr>
            <a:spLocks noGrp="1"/>
          </p:cNvSpPr>
          <p:nvPr>
            <p:ph type="sldNum" sz="quarter" idx="11"/>
          </p:nvPr>
        </p:nvSpPr>
        <p:spPr/>
        <p:txBody>
          <a:bodyPr/>
          <a:lstStyle/>
          <a:p>
            <a:fld id="{7E3B9DBD-2A2E-0F44-ABE6-B558D1FF01CA}" type="slidenum">
              <a:rPr lang="nl-NL" smtClean="0"/>
              <a:pPr/>
              <a:t>10</a:t>
            </a:fld>
            <a:endParaRPr lang="nl-NL" dirty="0"/>
          </a:p>
        </p:txBody>
      </p:sp>
      <p:sp>
        <p:nvSpPr>
          <p:cNvPr id="3" name="Titel 2">
            <a:extLst>
              <a:ext uri="{FF2B5EF4-FFF2-40B4-BE49-F238E27FC236}">
                <a16:creationId xmlns:a16="http://schemas.microsoft.com/office/drawing/2014/main" id="{3D7CE059-62E9-307F-89E3-28BA475836C9}"/>
              </a:ext>
            </a:extLst>
          </p:cNvPr>
          <p:cNvSpPr>
            <a:spLocks noGrp="1"/>
          </p:cNvSpPr>
          <p:nvPr>
            <p:ph type="title"/>
          </p:nvPr>
        </p:nvSpPr>
        <p:spPr/>
        <p:txBody>
          <a:bodyPr/>
          <a:lstStyle/>
          <a:p>
            <a:r>
              <a:rPr lang="nl-NL" sz="2400" b="1" dirty="0" err="1"/>
              <a:t>Evidence-informed</a:t>
            </a:r>
            <a:r>
              <a:rPr lang="nl-NL" sz="2400" dirty="0"/>
              <a:t> </a:t>
            </a:r>
            <a:r>
              <a:rPr lang="nl-NL" sz="2400" b="1" dirty="0"/>
              <a:t>werken</a:t>
            </a:r>
          </a:p>
        </p:txBody>
      </p:sp>
      <p:sp>
        <p:nvSpPr>
          <p:cNvPr id="4" name="Tijdelijke aanduiding voor tekst 3">
            <a:extLst>
              <a:ext uri="{FF2B5EF4-FFF2-40B4-BE49-F238E27FC236}">
                <a16:creationId xmlns:a16="http://schemas.microsoft.com/office/drawing/2014/main" id="{1E314B4D-3DBD-1CD5-E997-EF9FF2BEF92A}"/>
              </a:ext>
            </a:extLst>
          </p:cNvPr>
          <p:cNvSpPr>
            <a:spLocks noGrp="1"/>
          </p:cNvSpPr>
          <p:nvPr>
            <p:ph type="body" sz="quarter" idx="13"/>
          </p:nvPr>
        </p:nvSpPr>
        <p:spPr>
          <a:xfrm>
            <a:off x="604532" y="3051358"/>
            <a:ext cx="10658473" cy="2839482"/>
          </a:xfrm>
        </p:spPr>
        <p:txBody>
          <a:bodyPr/>
          <a:lstStyle/>
          <a:p>
            <a:pPr marL="702900" lvl="1" indent="-342900"/>
            <a:r>
              <a:rPr lang="nl-NL" dirty="0"/>
              <a:t>Interventiekaart </a:t>
            </a:r>
            <a:br>
              <a:rPr lang="nl-NL" dirty="0"/>
            </a:br>
            <a:r>
              <a:rPr lang="nl-NL" dirty="0"/>
              <a:t>Verbetering basisvaardigheden</a:t>
            </a:r>
          </a:p>
          <a:p>
            <a:pPr marL="702900" lvl="1" indent="-342900"/>
            <a:endParaRPr lang="nl-NL" dirty="0"/>
          </a:p>
        </p:txBody>
      </p:sp>
      <p:sp>
        <p:nvSpPr>
          <p:cNvPr id="5" name="Tijdelijke aanduiding voor voettekst 4">
            <a:extLst>
              <a:ext uri="{FF2B5EF4-FFF2-40B4-BE49-F238E27FC236}">
                <a16:creationId xmlns:a16="http://schemas.microsoft.com/office/drawing/2014/main" id="{E1C9BAA9-B503-6B29-FB18-EE6C217CAFE5}"/>
              </a:ext>
            </a:extLst>
          </p:cNvPr>
          <p:cNvSpPr>
            <a:spLocks noGrp="1"/>
          </p:cNvSpPr>
          <p:nvPr>
            <p:ph type="ftr" sz="quarter" idx="12"/>
          </p:nvPr>
        </p:nvSpPr>
        <p:spPr/>
        <p:txBody>
          <a:bodyPr/>
          <a:lstStyle/>
          <a:p>
            <a:endParaRPr lang="nl-NL" dirty="0"/>
          </a:p>
        </p:txBody>
      </p:sp>
      <p:pic>
        <p:nvPicPr>
          <p:cNvPr id="8" name="Afbeelding 7" descr="Afbeelding met tekst, cirkel, Lettertype, schermopname&#10;&#10;Automatisch gegenereerde beschrijving">
            <a:extLst>
              <a:ext uri="{FF2B5EF4-FFF2-40B4-BE49-F238E27FC236}">
                <a16:creationId xmlns:a16="http://schemas.microsoft.com/office/drawing/2014/main" id="{D471E712-24FB-42D0-B234-568254930084}"/>
              </a:ext>
            </a:extLst>
          </p:cNvPr>
          <p:cNvPicPr>
            <a:picLocks noChangeAspect="1"/>
          </p:cNvPicPr>
          <p:nvPr/>
        </p:nvPicPr>
        <p:blipFill rotWithShape="1">
          <a:blip r:embed="rId3"/>
          <a:srcRect l="11111" t="16377" r="8164" b="10869"/>
          <a:stretch/>
        </p:blipFill>
        <p:spPr>
          <a:xfrm>
            <a:off x="6748669" y="877107"/>
            <a:ext cx="5158409" cy="4649050"/>
          </a:xfrm>
          <a:prstGeom prst="rect">
            <a:avLst/>
          </a:prstGeom>
        </p:spPr>
      </p:pic>
    </p:spTree>
    <p:extLst>
      <p:ext uri="{BB962C8B-B14F-4D97-AF65-F5344CB8AC3E}">
        <p14:creationId xmlns:p14="http://schemas.microsoft.com/office/powerpoint/2010/main" val="3957434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21FE23D-7C81-7AE4-EFAE-7ECDFDB96C83}"/>
              </a:ext>
            </a:extLst>
          </p:cNvPr>
          <p:cNvSpPr>
            <a:spLocks noGrp="1"/>
          </p:cNvSpPr>
          <p:nvPr>
            <p:ph type="sldNum" sz="quarter" idx="11"/>
          </p:nvPr>
        </p:nvSpPr>
        <p:spPr/>
        <p:txBody>
          <a:bodyPr/>
          <a:lstStyle/>
          <a:p>
            <a:fld id="{7E3B9DBD-2A2E-0F44-ABE6-B558D1FF01CA}" type="slidenum">
              <a:rPr lang="nl-NL" smtClean="0"/>
              <a:pPr/>
              <a:t>11</a:t>
            </a:fld>
            <a:endParaRPr lang="nl-NL" dirty="0"/>
          </a:p>
        </p:txBody>
      </p:sp>
      <p:sp>
        <p:nvSpPr>
          <p:cNvPr id="3" name="Titel 2">
            <a:extLst>
              <a:ext uri="{FF2B5EF4-FFF2-40B4-BE49-F238E27FC236}">
                <a16:creationId xmlns:a16="http://schemas.microsoft.com/office/drawing/2014/main" id="{AA7BC712-0AA1-999B-4570-14C6A3B5F22B}"/>
              </a:ext>
            </a:extLst>
          </p:cNvPr>
          <p:cNvSpPr>
            <a:spLocks noGrp="1"/>
          </p:cNvSpPr>
          <p:nvPr>
            <p:ph type="title"/>
          </p:nvPr>
        </p:nvSpPr>
        <p:spPr/>
        <p:txBody>
          <a:bodyPr/>
          <a:lstStyle/>
          <a:p>
            <a:r>
              <a:rPr lang="nl-NL" sz="2400" b="1" dirty="0"/>
              <a:t>Begeleide leernetwerken</a:t>
            </a:r>
          </a:p>
        </p:txBody>
      </p:sp>
      <p:sp>
        <p:nvSpPr>
          <p:cNvPr id="5" name="Tijdelijke aanduiding voor voettekst 4">
            <a:extLst>
              <a:ext uri="{FF2B5EF4-FFF2-40B4-BE49-F238E27FC236}">
                <a16:creationId xmlns:a16="http://schemas.microsoft.com/office/drawing/2014/main" id="{D5F29059-E24E-98BE-081F-12354FC0DEEC}"/>
              </a:ext>
            </a:extLst>
          </p:cNvPr>
          <p:cNvSpPr>
            <a:spLocks noGrp="1"/>
          </p:cNvSpPr>
          <p:nvPr>
            <p:ph type="ftr" sz="quarter" idx="12"/>
          </p:nvPr>
        </p:nvSpPr>
        <p:spPr/>
        <p:txBody>
          <a:bodyPr/>
          <a:lstStyle/>
          <a:p>
            <a:endParaRPr lang="nl-NL" dirty="0"/>
          </a:p>
        </p:txBody>
      </p:sp>
      <p:sp>
        <p:nvSpPr>
          <p:cNvPr id="14" name="Tijdelijke aanduiding voor tekst 4">
            <a:extLst>
              <a:ext uri="{FF2B5EF4-FFF2-40B4-BE49-F238E27FC236}">
                <a16:creationId xmlns:a16="http://schemas.microsoft.com/office/drawing/2014/main" id="{1C9453AE-29DF-3469-0AEF-9D61A65044F3}"/>
              </a:ext>
            </a:extLst>
          </p:cNvPr>
          <p:cNvSpPr>
            <a:spLocks noGrp="1"/>
          </p:cNvSpPr>
          <p:nvPr>
            <p:ph type="body" sz="quarter" idx="13"/>
          </p:nvPr>
        </p:nvSpPr>
        <p:spPr>
          <a:xfrm>
            <a:off x="766763" y="1499409"/>
            <a:ext cx="10658473" cy="3676650"/>
          </a:xfrm>
        </p:spPr>
        <p:txBody>
          <a:bodyPr numCol="3"/>
          <a:lstStyle/>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algn="ctr"/>
            <a:endParaRPr lang="nl-NL" dirty="0"/>
          </a:p>
          <a:p>
            <a:pPr algn="ctr"/>
            <a:r>
              <a:rPr lang="nl-NL" dirty="0"/>
              <a:t>Presenteren </a:t>
            </a:r>
            <a:br>
              <a:rPr lang="nl-NL" dirty="0"/>
            </a:br>
            <a:r>
              <a:rPr lang="nl-NL" dirty="0"/>
              <a:t>door de school</a:t>
            </a:r>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endParaRPr lang="nl-NL" dirty="0"/>
          </a:p>
          <a:p>
            <a:pPr algn="ctr"/>
            <a:r>
              <a:rPr lang="nl-NL" dirty="0"/>
              <a:t>Meekijken </a:t>
            </a:r>
            <a:br>
              <a:rPr lang="nl-NL" dirty="0"/>
            </a:br>
            <a:r>
              <a:rPr lang="nl-NL" dirty="0"/>
              <a:t>in de praktijk</a:t>
            </a:r>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pPr algn="ctr"/>
            <a:r>
              <a:rPr lang="nl-NL" dirty="0"/>
              <a:t>Reflecteren </a:t>
            </a:r>
            <a:br>
              <a:rPr lang="nl-NL" dirty="0"/>
            </a:br>
            <a:r>
              <a:rPr lang="nl-NL" dirty="0"/>
              <a:t>op de aanpak</a:t>
            </a:r>
          </a:p>
          <a:p>
            <a:endParaRPr lang="nl-NL" dirty="0"/>
          </a:p>
        </p:txBody>
      </p:sp>
      <p:pic>
        <p:nvPicPr>
          <p:cNvPr id="15" name="Afbeelding 14">
            <a:extLst>
              <a:ext uri="{FF2B5EF4-FFF2-40B4-BE49-F238E27FC236}">
                <a16:creationId xmlns:a16="http://schemas.microsoft.com/office/drawing/2014/main" id="{54F920D1-7623-3F49-3394-DC2CEE68F3D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10734" y="2359747"/>
            <a:ext cx="1904094" cy="1853840"/>
          </a:xfrm>
          <a:prstGeom prst="rect">
            <a:avLst/>
          </a:prstGeom>
        </p:spPr>
      </p:pic>
      <p:pic>
        <p:nvPicPr>
          <p:cNvPr id="16" name="Afbeelding 15">
            <a:extLst>
              <a:ext uri="{FF2B5EF4-FFF2-40B4-BE49-F238E27FC236}">
                <a16:creationId xmlns:a16="http://schemas.microsoft.com/office/drawing/2014/main" id="{A74A9D6A-F939-9682-EC30-F8B785A653E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022842" y="2500509"/>
            <a:ext cx="2238074" cy="1605019"/>
          </a:xfrm>
          <a:prstGeom prst="rect">
            <a:avLst/>
          </a:prstGeom>
        </p:spPr>
      </p:pic>
      <p:pic>
        <p:nvPicPr>
          <p:cNvPr id="17" name="Afbeelding 16">
            <a:extLst>
              <a:ext uri="{FF2B5EF4-FFF2-40B4-BE49-F238E27FC236}">
                <a16:creationId xmlns:a16="http://schemas.microsoft.com/office/drawing/2014/main" id="{C1600F6B-2FB9-8B45-39E0-364CF94E64E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703350" y="2331853"/>
            <a:ext cx="1877916" cy="1853840"/>
          </a:xfrm>
          <a:prstGeom prst="rect">
            <a:avLst/>
          </a:prstGeom>
        </p:spPr>
      </p:pic>
    </p:spTree>
    <p:extLst>
      <p:ext uri="{BB962C8B-B14F-4D97-AF65-F5344CB8AC3E}">
        <p14:creationId xmlns:p14="http://schemas.microsoft.com/office/powerpoint/2010/main" val="596750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E204D40-763C-430F-994D-63B96C1DAE16}"/>
              </a:ext>
            </a:extLst>
          </p:cNvPr>
          <p:cNvSpPr>
            <a:spLocks noGrp="1"/>
          </p:cNvSpPr>
          <p:nvPr>
            <p:ph type="sldNum" sz="quarter" idx="11"/>
          </p:nvPr>
        </p:nvSpPr>
        <p:spPr/>
        <p:txBody>
          <a:bodyPr/>
          <a:lstStyle/>
          <a:p>
            <a:fld id="{7E3B9DBD-2A2E-0F44-ABE6-B558D1FF01CA}" type="slidenum">
              <a:rPr lang="nl-NL" smtClean="0"/>
              <a:pPr/>
              <a:t>12</a:t>
            </a:fld>
            <a:endParaRPr lang="nl-NL" dirty="0"/>
          </a:p>
        </p:txBody>
      </p:sp>
      <p:sp>
        <p:nvSpPr>
          <p:cNvPr id="4" name="Tijdelijke aanduiding voor dianummer 5">
            <a:extLst>
              <a:ext uri="{FF2B5EF4-FFF2-40B4-BE49-F238E27FC236}">
                <a16:creationId xmlns:a16="http://schemas.microsoft.com/office/drawing/2014/main" id="{205F8C6B-7CFB-2237-4594-2B0F8AD4E8D4}"/>
              </a:ext>
            </a:extLst>
          </p:cNvPr>
          <p:cNvSpPr txBox="1">
            <a:spLocks/>
          </p:cNvSpPr>
          <p:nvPr/>
        </p:nvSpPr>
        <p:spPr>
          <a:xfrm>
            <a:off x="766762" y="6330340"/>
            <a:ext cx="9078741" cy="322075"/>
          </a:xfrm>
          <a:prstGeom prst="rect">
            <a:avLst/>
          </a:prstGeom>
        </p:spPr>
        <p:txBody>
          <a:bodyPr vert="horz" wrap="square" lIns="0" tIns="0" rIns="0" bIns="0" rtlCol="0" anchor="ctr">
            <a:noAutofit/>
          </a:bodyPr>
          <a:lstStyle>
            <a:defPPr>
              <a:defRPr lang="nl-NL"/>
            </a:defPPr>
            <a:lvl1pPr marL="0" algn="l" defTabSz="914400" rtl="0" eaLnBrk="1" latinLnBrk="0" hangingPunct="1">
              <a:defRPr sz="1200" kern="1200">
                <a:solidFill>
                  <a:schemeClr val="tx1"/>
                </a:solidFill>
                <a:latin typeface="RijksoverheidSansHeading" panose="020B0503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i="1" dirty="0" err="1">
                <a:latin typeface="Calibri" panose="020F0502020204030204" pitchFamily="34" charset="0"/>
                <a:ea typeface="Calibri" panose="020F0502020204030204" pitchFamily="34" charset="0"/>
                <a:cs typeface="Times New Roman" panose="02020603050405020304" pitchFamily="18" charset="0"/>
              </a:rPr>
              <a:t>Gebaseerd</a:t>
            </a:r>
            <a:r>
              <a:rPr lang="en-US" sz="1050" i="1" dirty="0">
                <a:latin typeface="Calibri" panose="020F0502020204030204" pitchFamily="34" charset="0"/>
                <a:ea typeface="Calibri" panose="020F0502020204030204" pitchFamily="34" charset="0"/>
                <a:cs typeface="Times New Roman" panose="02020603050405020304" pitchFamily="18" charset="0"/>
              </a:rPr>
              <a:t> op: ‘Creating a Theory of Action for improving teaching and learning’, Center for Educational Leadership, University of Washington – College of Education</a:t>
            </a:r>
            <a:endParaRPr lang="nl-NL" sz="1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el 10">
            <a:extLst>
              <a:ext uri="{FF2B5EF4-FFF2-40B4-BE49-F238E27FC236}">
                <a16:creationId xmlns:a16="http://schemas.microsoft.com/office/drawing/2014/main" id="{61258FBC-4AC0-20F7-4EAA-5CD95BBDE5C7}"/>
              </a:ext>
            </a:extLst>
          </p:cNvPr>
          <p:cNvGraphicFramePr>
            <a:graphicFrameLocks/>
          </p:cNvGraphicFramePr>
          <p:nvPr/>
        </p:nvGraphicFramePr>
        <p:xfrm>
          <a:off x="734390" y="1398958"/>
          <a:ext cx="10923588" cy="4602506"/>
        </p:xfrm>
        <a:graphic>
          <a:graphicData uri="http://schemas.openxmlformats.org/drawingml/2006/table">
            <a:tbl>
              <a:tblPr firstRow="1" bandRow="1">
                <a:tableStyleId>{5C22544A-7EE6-4342-B048-85BDC9FD1C3A}</a:tableStyleId>
              </a:tblPr>
              <a:tblGrid>
                <a:gridCol w="3641196">
                  <a:extLst>
                    <a:ext uri="{9D8B030D-6E8A-4147-A177-3AD203B41FA5}">
                      <a16:colId xmlns:a16="http://schemas.microsoft.com/office/drawing/2014/main" val="3660311329"/>
                    </a:ext>
                  </a:extLst>
                </a:gridCol>
                <a:gridCol w="3641196">
                  <a:extLst>
                    <a:ext uri="{9D8B030D-6E8A-4147-A177-3AD203B41FA5}">
                      <a16:colId xmlns:a16="http://schemas.microsoft.com/office/drawing/2014/main" val="1398056122"/>
                    </a:ext>
                  </a:extLst>
                </a:gridCol>
                <a:gridCol w="3641196">
                  <a:extLst>
                    <a:ext uri="{9D8B030D-6E8A-4147-A177-3AD203B41FA5}">
                      <a16:colId xmlns:a16="http://schemas.microsoft.com/office/drawing/2014/main" val="1837249150"/>
                    </a:ext>
                  </a:extLst>
                </a:gridCol>
              </a:tblGrid>
              <a:tr h="356737">
                <a:tc>
                  <a:txBody>
                    <a:bodyPr/>
                    <a:lstStyle/>
                    <a:p>
                      <a:endParaRPr lang="nl-NL" dirty="0"/>
                    </a:p>
                  </a:txBody>
                  <a:tcPr>
                    <a:solidFill>
                      <a:srgbClr val="76D2B6"/>
                    </a:solidFill>
                  </a:tcPr>
                </a:tc>
                <a:tc>
                  <a:txBody>
                    <a:bodyPr/>
                    <a:lstStyle/>
                    <a:p>
                      <a:endParaRPr lang="nl-NL" dirty="0"/>
                    </a:p>
                  </a:txBody>
                  <a:tcPr>
                    <a:solidFill>
                      <a:srgbClr val="76D2B6"/>
                    </a:solidFill>
                  </a:tcPr>
                </a:tc>
                <a:tc>
                  <a:txBody>
                    <a:bodyPr/>
                    <a:lstStyle/>
                    <a:p>
                      <a:pPr algn="ctr"/>
                      <a:r>
                        <a:rPr lang="nl-NL" sz="1400" dirty="0"/>
                        <a:t>Begin bij de leerlingen!</a:t>
                      </a:r>
                    </a:p>
                  </a:txBody>
                  <a:tcPr/>
                </a:tc>
                <a:extLst>
                  <a:ext uri="{0D108BD9-81ED-4DB2-BD59-A6C34878D82A}">
                    <a16:rowId xmlns:a16="http://schemas.microsoft.com/office/drawing/2014/main" val="2095577281"/>
                  </a:ext>
                </a:extLst>
              </a:tr>
              <a:tr h="2363875">
                <a:tc>
                  <a:txBody>
                    <a:bodyPr/>
                    <a:lstStyle/>
                    <a:p>
                      <a:pPr algn="ctr"/>
                      <a:r>
                        <a:rPr lang="nl-NL" sz="1600" b="1" i="1" u="sng" dirty="0">
                          <a:effectLst/>
                          <a:latin typeface="Verdana" panose="020B0604030504040204" pitchFamily="34" charset="0"/>
                          <a:ea typeface="Calibri" panose="020F0502020204030204" pitchFamily="34" charset="0"/>
                          <a:cs typeface="Times New Roman" panose="02020603050405020304" pitchFamily="18" charset="0"/>
                        </a:rPr>
                        <a:t>3</a:t>
                      </a:r>
                    </a:p>
                    <a:p>
                      <a:endParaRPr lang="nl-NL" sz="1600" i="1" dirty="0">
                        <a:effectLst/>
                        <a:latin typeface="Verdana" panose="020B0604030504040204" pitchFamily="34" charset="0"/>
                        <a:ea typeface="Calibri" panose="020F0502020204030204" pitchFamily="34" charset="0"/>
                        <a:cs typeface="Times New Roman" panose="02020603050405020304" pitchFamily="18" charset="0"/>
                      </a:endParaRPr>
                    </a:p>
                    <a:p>
                      <a:pPr algn="ctr"/>
                      <a:endParaRPr lang="nl-NL" sz="1600" i="1" kern="1200" dirty="0">
                        <a:solidFill>
                          <a:schemeClr val="dk1"/>
                        </a:solidFill>
                        <a:effectLst/>
                        <a:latin typeface="+mn-lt"/>
                        <a:ea typeface="+mn-ea"/>
                        <a:cs typeface="+mn-cs"/>
                      </a:endParaRPr>
                    </a:p>
                    <a:p>
                      <a:pPr algn="ctr"/>
                      <a:endParaRPr lang="nl-NL" sz="1600" i="1" kern="1200" dirty="0">
                        <a:solidFill>
                          <a:schemeClr val="dk1"/>
                        </a:solidFill>
                        <a:effectLst/>
                        <a:latin typeface="+mn-lt"/>
                        <a:ea typeface="+mn-ea"/>
                        <a:cs typeface="+mn-cs"/>
                      </a:endParaRPr>
                    </a:p>
                    <a:p>
                      <a:pPr algn="ctr"/>
                      <a:r>
                        <a:rPr lang="nl-NL" sz="1600" i="1" kern="1200" dirty="0">
                          <a:solidFill>
                            <a:schemeClr val="dk1"/>
                          </a:solidFill>
                          <a:effectLst/>
                          <a:latin typeface="+mn-lt"/>
                          <a:ea typeface="+mn-ea"/>
                          <a:cs typeface="+mn-cs"/>
                        </a:rPr>
                        <a:t>Schoolleiding</a:t>
                      </a: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b="1" i="1" u="sng" kern="1200" dirty="0">
                          <a:solidFill>
                            <a:schemeClr val="dk1"/>
                          </a:solidFill>
                          <a:effectLst/>
                          <a:latin typeface="+mn-lt"/>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600" b="1" i="1"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600" i="1"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600" i="1"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i="1" kern="1200" dirty="0">
                          <a:solidFill>
                            <a:schemeClr val="dk1"/>
                          </a:solidFill>
                          <a:effectLst/>
                          <a:latin typeface="+mn-lt"/>
                          <a:ea typeface="+mn-ea"/>
                          <a:cs typeface="+mn-cs"/>
                        </a:rPr>
                        <a:t>Leraren</a:t>
                      </a:r>
                      <a:endParaRPr lang="nl-NL" sz="1600" i="1" dirty="0"/>
                    </a:p>
                  </a:txBody>
                  <a:tcPr>
                    <a:solidFill>
                      <a:srgbClr val="D6F1E9"/>
                    </a:solidFill>
                  </a:tcPr>
                </a:tc>
                <a:tc>
                  <a:txBody>
                    <a:bodyPr/>
                    <a:lstStyle/>
                    <a:p>
                      <a:endParaRPr lang="nl-NL" sz="1600" dirty="0"/>
                    </a:p>
                  </a:txBody>
                  <a:tcPr anchor="ctr"/>
                </a:tc>
                <a:extLst>
                  <a:ext uri="{0D108BD9-81ED-4DB2-BD59-A6C34878D82A}">
                    <a16:rowId xmlns:a16="http://schemas.microsoft.com/office/drawing/2014/main" val="2442070960"/>
                  </a:ext>
                </a:extLst>
              </a:tr>
              <a:tr h="1872871">
                <a:tc>
                  <a:txBody>
                    <a:bodyPr/>
                    <a:lstStyle/>
                    <a:p>
                      <a:endParaRPr lang="nl-NL" dirty="0"/>
                    </a:p>
                    <a:p>
                      <a:r>
                        <a:rPr lang="nl-NL" b="1" dirty="0"/>
                        <a:t>  </a:t>
                      </a:r>
                      <a:r>
                        <a:rPr lang="nl-NL" b="1" dirty="0" err="1"/>
                        <a:t>Theory</a:t>
                      </a:r>
                      <a:r>
                        <a:rPr lang="nl-NL" b="1" dirty="0"/>
                        <a:t> of action:</a:t>
                      </a:r>
                    </a:p>
                    <a:p>
                      <a:endParaRPr lang="nl-NL" dirty="0"/>
                    </a:p>
                    <a:p>
                      <a:pPr algn="ctr"/>
                      <a:r>
                        <a:rPr lang="nl-NL" dirty="0"/>
                        <a:t>   </a:t>
                      </a:r>
                      <a:r>
                        <a:rPr lang="nl-NL" sz="1600" i="1" dirty="0"/>
                        <a:t>Als de schoolleiding x doet …</a:t>
                      </a:r>
                    </a:p>
                  </a:txBody>
                  <a:tcPr>
                    <a:solidFill>
                      <a:srgbClr val="FDEFF8"/>
                    </a:solidFill>
                  </a:tcPr>
                </a:tc>
                <a:tc>
                  <a:txBody>
                    <a:bodyPr/>
                    <a:lstStyle/>
                    <a:p>
                      <a:endParaRPr lang="nl-NL" sz="1600" dirty="0"/>
                    </a:p>
                    <a:p>
                      <a:endParaRPr lang="nl-NL" sz="2400" b="1" dirty="0"/>
                    </a:p>
                    <a:p>
                      <a:endParaRPr lang="nl-NL" sz="1600" dirty="0"/>
                    </a:p>
                    <a:p>
                      <a:pPr algn="ctr"/>
                      <a:r>
                        <a:rPr lang="nl-NL" sz="1600" i="1" dirty="0"/>
                        <a:t>… zullen leraren in staat zijn </a:t>
                      </a:r>
                    </a:p>
                    <a:p>
                      <a:pPr algn="ctr"/>
                      <a:r>
                        <a:rPr lang="nl-NL" sz="1600" i="1" dirty="0"/>
                        <a:t>om </a:t>
                      </a:r>
                      <a:r>
                        <a:rPr lang="nl-NL" sz="1600" i="0" dirty="0"/>
                        <a:t>y</a:t>
                      </a:r>
                      <a:r>
                        <a:rPr lang="nl-NL" sz="1600" i="1" dirty="0"/>
                        <a:t> te doen…</a:t>
                      </a:r>
                    </a:p>
                    <a:p>
                      <a:pPr algn="ctr"/>
                      <a:endParaRPr lang="nl-NL" sz="1600" dirty="0"/>
                    </a:p>
                  </a:txBody>
                  <a:tcPr>
                    <a:solidFill>
                      <a:srgbClr val="FDEFF8"/>
                    </a:solidFill>
                  </a:tcPr>
                </a:tc>
                <a:tc>
                  <a:txBody>
                    <a:bodyPr/>
                    <a:lstStyle/>
                    <a:p>
                      <a:endParaRPr lang="nl-NL" sz="2400" dirty="0"/>
                    </a:p>
                    <a:p>
                      <a:endParaRPr lang="nl-NL" sz="1600" dirty="0"/>
                    </a:p>
                    <a:p>
                      <a:endParaRPr lang="nl-NL" sz="1600" i="0" dirty="0"/>
                    </a:p>
                    <a:p>
                      <a:pPr algn="ctr"/>
                      <a:r>
                        <a:rPr lang="nl-NL" sz="1600" i="0" dirty="0"/>
                        <a:t>… </a:t>
                      </a:r>
                      <a:r>
                        <a:rPr lang="nl-NL" sz="1600" i="1" dirty="0"/>
                        <a:t>wat leerlingen zal helpen bij het leren.</a:t>
                      </a:r>
                    </a:p>
                  </a:txBody>
                  <a:tcPr>
                    <a:solidFill>
                      <a:srgbClr val="FDEFF8"/>
                    </a:solidFill>
                  </a:tcPr>
                </a:tc>
                <a:extLst>
                  <a:ext uri="{0D108BD9-81ED-4DB2-BD59-A6C34878D82A}">
                    <a16:rowId xmlns:a16="http://schemas.microsoft.com/office/drawing/2014/main" val="3830095372"/>
                  </a:ext>
                </a:extLst>
              </a:tr>
            </a:tbl>
          </a:graphicData>
        </a:graphic>
      </p:graphicFrame>
      <p:grpSp>
        <p:nvGrpSpPr>
          <p:cNvPr id="6" name="Groep 5">
            <a:extLst>
              <a:ext uri="{FF2B5EF4-FFF2-40B4-BE49-F238E27FC236}">
                <a16:creationId xmlns:a16="http://schemas.microsoft.com/office/drawing/2014/main" id="{64F99BA3-7653-7DF3-5EBF-884183053F07}"/>
              </a:ext>
            </a:extLst>
          </p:cNvPr>
          <p:cNvGrpSpPr/>
          <p:nvPr/>
        </p:nvGrpSpPr>
        <p:grpSpPr>
          <a:xfrm>
            <a:off x="359335" y="1079518"/>
            <a:ext cx="8698663" cy="4232277"/>
            <a:chOff x="259945" y="1159030"/>
            <a:chExt cx="8698663" cy="4232277"/>
          </a:xfrm>
        </p:grpSpPr>
        <p:pic>
          <p:nvPicPr>
            <p:cNvPr id="8" name="Afbeelding 7">
              <a:extLst>
                <a:ext uri="{FF2B5EF4-FFF2-40B4-BE49-F238E27FC236}">
                  <a16:creationId xmlns:a16="http://schemas.microsoft.com/office/drawing/2014/main" id="{DA764F36-F8EF-BF02-0A2C-4690FC7FAA11}"/>
                </a:ext>
              </a:extLst>
            </p:cNvPr>
            <p:cNvPicPr>
              <a:picLocks noChangeAspect="1"/>
            </p:cNvPicPr>
            <p:nvPr/>
          </p:nvPicPr>
          <p:blipFill>
            <a:blip r:embed="rId3"/>
            <a:stretch>
              <a:fillRect/>
            </a:stretch>
          </p:blipFill>
          <p:spPr>
            <a:xfrm>
              <a:off x="7911120" y="1159030"/>
              <a:ext cx="664522" cy="682811"/>
            </a:xfrm>
            <a:prstGeom prst="rect">
              <a:avLst/>
            </a:prstGeom>
          </p:spPr>
        </p:pic>
        <p:pic>
          <p:nvPicPr>
            <p:cNvPr id="9" name="Afbeelding 8">
              <a:extLst>
                <a:ext uri="{FF2B5EF4-FFF2-40B4-BE49-F238E27FC236}">
                  <a16:creationId xmlns:a16="http://schemas.microsoft.com/office/drawing/2014/main" id="{145A7409-A82E-F109-96B5-17688BB80AE5}"/>
                </a:ext>
              </a:extLst>
            </p:cNvPr>
            <p:cNvPicPr>
              <a:picLocks noChangeAspect="1"/>
            </p:cNvPicPr>
            <p:nvPr/>
          </p:nvPicPr>
          <p:blipFill>
            <a:blip r:embed="rId4"/>
            <a:stretch>
              <a:fillRect/>
            </a:stretch>
          </p:blipFill>
          <p:spPr>
            <a:xfrm>
              <a:off x="4280882" y="1171337"/>
              <a:ext cx="725487" cy="658425"/>
            </a:xfrm>
            <a:prstGeom prst="rect">
              <a:avLst/>
            </a:prstGeom>
          </p:spPr>
        </p:pic>
        <p:sp>
          <p:nvSpPr>
            <p:cNvPr id="10" name="Pijl: links 7">
              <a:extLst>
                <a:ext uri="{FF2B5EF4-FFF2-40B4-BE49-F238E27FC236}">
                  <a16:creationId xmlns:a16="http://schemas.microsoft.com/office/drawing/2014/main" id="{1BF33F1D-876D-7A8C-82B0-2724F1FF4CF3}"/>
                </a:ext>
              </a:extLst>
            </p:cNvPr>
            <p:cNvSpPr>
              <a:spLocks noChangeArrowheads="1"/>
            </p:cNvSpPr>
            <p:nvPr/>
          </p:nvSpPr>
          <p:spPr bwMode="auto">
            <a:xfrm>
              <a:off x="6863632" y="1966184"/>
              <a:ext cx="2094976" cy="333133"/>
            </a:xfrm>
            <a:prstGeom prst="leftArrow">
              <a:avLst>
                <a:gd name="adj1" fmla="val 50000"/>
                <a:gd name="adj2" fmla="val 50103"/>
              </a:avLst>
            </a:prstGeom>
            <a:solidFill>
              <a:srgbClr val="F092CD"/>
            </a:solidFill>
            <a:ln>
              <a:noFill/>
            </a:ln>
          </p:spPr>
          <p:txBody>
            <a:bodyPr vert="horz" wrap="square" lIns="91440" tIns="45720" rIns="91440" bIns="45720" numCol="1" anchor="ctr" anchorCtr="0" compatLnSpc="1">
              <a:prstTxWarp prst="textNoShape">
                <a:avLst/>
              </a:prstTxWarp>
            </a:bodyPr>
            <a:lstStyle/>
            <a:p>
              <a:endParaRPr lang="nl-NL"/>
            </a:p>
          </p:txBody>
        </p:sp>
        <p:sp>
          <p:nvSpPr>
            <p:cNvPr id="11" name="Pijl: links 7">
              <a:extLst>
                <a:ext uri="{FF2B5EF4-FFF2-40B4-BE49-F238E27FC236}">
                  <a16:creationId xmlns:a16="http://schemas.microsoft.com/office/drawing/2014/main" id="{7D74A17B-8027-ED2F-6077-25FEACCA9D93}"/>
                </a:ext>
              </a:extLst>
            </p:cNvPr>
            <p:cNvSpPr>
              <a:spLocks noChangeArrowheads="1"/>
            </p:cNvSpPr>
            <p:nvPr/>
          </p:nvSpPr>
          <p:spPr bwMode="auto">
            <a:xfrm rot="16200000" flipH="1" flipV="1">
              <a:off x="-1013361" y="3476979"/>
              <a:ext cx="3187634" cy="641021"/>
            </a:xfrm>
            <a:prstGeom prst="bentUpArrow">
              <a:avLst/>
            </a:prstGeom>
            <a:solidFill>
              <a:srgbClr val="F092CD"/>
            </a:solidFill>
            <a:ln>
              <a:noFill/>
            </a:ln>
          </p:spPr>
          <p:txBody>
            <a:bodyPr vert="horz" wrap="square" lIns="91440" tIns="45720" rIns="91440" bIns="45720" numCol="1" anchor="ctr" anchorCtr="0" compatLnSpc="1">
              <a:prstTxWarp prst="textNoShape">
                <a:avLst/>
              </a:prstTxWarp>
            </a:bodyPr>
            <a:lstStyle/>
            <a:p>
              <a:endParaRPr lang="nl-NL"/>
            </a:p>
          </p:txBody>
        </p:sp>
        <p:sp>
          <p:nvSpPr>
            <p:cNvPr id="12" name="Pijl: links 7">
              <a:extLst>
                <a:ext uri="{FF2B5EF4-FFF2-40B4-BE49-F238E27FC236}">
                  <a16:creationId xmlns:a16="http://schemas.microsoft.com/office/drawing/2014/main" id="{27CAF5E3-C0F8-8A91-E842-3A33ECBDF772}"/>
                </a:ext>
              </a:extLst>
            </p:cNvPr>
            <p:cNvSpPr>
              <a:spLocks noChangeArrowheads="1"/>
            </p:cNvSpPr>
            <p:nvPr/>
          </p:nvSpPr>
          <p:spPr bwMode="auto">
            <a:xfrm>
              <a:off x="3233394" y="1970121"/>
              <a:ext cx="2094976" cy="333134"/>
            </a:xfrm>
            <a:prstGeom prst="leftArrow">
              <a:avLst>
                <a:gd name="adj1" fmla="val 50000"/>
                <a:gd name="adj2" fmla="val 50103"/>
              </a:avLst>
            </a:prstGeom>
            <a:solidFill>
              <a:srgbClr val="F092CD"/>
            </a:solidFill>
            <a:ln>
              <a:noFill/>
            </a:ln>
          </p:spPr>
          <p:txBody>
            <a:bodyPr vert="horz" wrap="square" lIns="91440" tIns="45720" rIns="91440" bIns="45720" numCol="1" anchor="ctr" anchorCtr="0" compatLnSpc="1">
              <a:prstTxWarp prst="textNoShape">
                <a:avLst/>
              </a:prstTxWarp>
            </a:bodyPr>
            <a:lstStyle/>
            <a:p>
              <a:endParaRPr lang="nl-NL"/>
            </a:p>
          </p:txBody>
        </p:sp>
      </p:grpSp>
      <p:sp>
        <p:nvSpPr>
          <p:cNvPr id="13" name="Pijl: links 7">
            <a:extLst>
              <a:ext uri="{FF2B5EF4-FFF2-40B4-BE49-F238E27FC236}">
                <a16:creationId xmlns:a16="http://schemas.microsoft.com/office/drawing/2014/main" id="{6A766AA8-F81F-86E0-7D1F-7B06767F7A32}"/>
              </a:ext>
            </a:extLst>
          </p:cNvPr>
          <p:cNvSpPr>
            <a:spLocks noChangeArrowheads="1"/>
          </p:cNvSpPr>
          <p:nvPr/>
        </p:nvSpPr>
        <p:spPr bwMode="auto">
          <a:xfrm>
            <a:off x="359336" y="1980345"/>
            <a:ext cx="1853074" cy="145789"/>
          </a:xfrm>
          <a:prstGeom prst="flowChartProcess">
            <a:avLst/>
          </a:prstGeom>
          <a:solidFill>
            <a:srgbClr val="F092CD"/>
          </a:solidFill>
          <a:ln>
            <a:noFill/>
          </a:ln>
        </p:spPr>
        <p:txBody>
          <a:bodyPr vert="horz" wrap="square" lIns="91440" tIns="45720" rIns="91440" bIns="45720" numCol="1" anchor="ctr" anchorCtr="0" compatLnSpc="1">
            <a:prstTxWarp prst="textNoShape">
              <a:avLst/>
            </a:prstTxWarp>
          </a:bodyPr>
          <a:lstStyle/>
          <a:p>
            <a:endParaRPr lang="nl-NL"/>
          </a:p>
        </p:txBody>
      </p:sp>
      <p:pic>
        <p:nvPicPr>
          <p:cNvPr id="19" name="Afbeelding 18">
            <a:extLst>
              <a:ext uri="{FF2B5EF4-FFF2-40B4-BE49-F238E27FC236}">
                <a16:creationId xmlns:a16="http://schemas.microsoft.com/office/drawing/2014/main" id="{E9244DEF-2FF1-4E86-D31F-3E2AFA21FE0F}"/>
              </a:ext>
            </a:extLst>
          </p:cNvPr>
          <p:cNvPicPr>
            <a:picLocks noChangeAspect="1"/>
          </p:cNvPicPr>
          <p:nvPr/>
        </p:nvPicPr>
        <p:blipFill>
          <a:blip r:embed="rId5"/>
          <a:stretch>
            <a:fillRect/>
          </a:stretch>
        </p:blipFill>
        <p:spPr>
          <a:xfrm>
            <a:off x="734390" y="1036956"/>
            <a:ext cx="828341" cy="713294"/>
          </a:xfrm>
          <a:prstGeom prst="rect">
            <a:avLst/>
          </a:prstGeom>
        </p:spPr>
      </p:pic>
      <p:sp>
        <p:nvSpPr>
          <p:cNvPr id="3" name="Tekstvak 2">
            <a:extLst>
              <a:ext uri="{FF2B5EF4-FFF2-40B4-BE49-F238E27FC236}">
                <a16:creationId xmlns:a16="http://schemas.microsoft.com/office/drawing/2014/main" id="{C89650C6-AB99-A64D-3CAA-C54430DAE3A2}"/>
              </a:ext>
            </a:extLst>
          </p:cNvPr>
          <p:cNvSpPr txBox="1"/>
          <p:nvPr/>
        </p:nvSpPr>
        <p:spPr>
          <a:xfrm>
            <a:off x="9295139" y="1763682"/>
            <a:ext cx="1481177" cy="1600438"/>
          </a:xfrm>
          <a:prstGeom prst="rect">
            <a:avLst/>
          </a:prstGeom>
          <a:noFill/>
        </p:spPr>
        <p:txBody>
          <a:bodyPr wrap="square" rtlCol="0">
            <a:spAutoFit/>
          </a:bodyPr>
          <a:lstStyle/>
          <a:p>
            <a:pPr algn="ctr"/>
            <a:r>
              <a:rPr lang="nl-NL" sz="1600" b="1" i="1" u="sng" kern="1200" dirty="0">
                <a:solidFill>
                  <a:schemeClr val="dk1"/>
                </a:solidFill>
                <a:effectLst/>
                <a:latin typeface="+mn-lt"/>
                <a:ea typeface="+mn-ea"/>
                <a:cs typeface="+mn-cs"/>
              </a:rPr>
              <a:t>1</a:t>
            </a:r>
          </a:p>
          <a:p>
            <a:pPr algn="ctr"/>
            <a:endParaRPr lang="nl-NL" sz="1600" b="1" i="1" kern="1200" dirty="0">
              <a:solidFill>
                <a:schemeClr val="dk1"/>
              </a:solidFill>
              <a:effectLst/>
              <a:latin typeface="+mn-lt"/>
              <a:ea typeface="+mn-ea"/>
              <a:cs typeface="+mn-cs"/>
            </a:endParaRPr>
          </a:p>
          <a:p>
            <a:pPr algn="ctr"/>
            <a:endParaRPr lang="nl-NL" sz="1600" i="1" kern="1200" dirty="0">
              <a:solidFill>
                <a:schemeClr val="dk1"/>
              </a:solidFill>
              <a:effectLst/>
              <a:latin typeface="+mn-lt"/>
              <a:ea typeface="+mn-ea"/>
              <a:cs typeface="+mn-cs"/>
            </a:endParaRPr>
          </a:p>
          <a:p>
            <a:pPr algn="ctr"/>
            <a:endParaRPr lang="nl-NL" sz="1600" i="1" kern="1200" dirty="0">
              <a:solidFill>
                <a:schemeClr val="dk1"/>
              </a:solidFill>
              <a:effectLst/>
              <a:latin typeface="+mn-lt"/>
              <a:ea typeface="+mn-ea"/>
              <a:cs typeface="+mn-cs"/>
            </a:endParaRPr>
          </a:p>
          <a:p>
            <a:pPr algn="ctr"/>
            <a:r>
              <a:rPr lang="nl-NL" sz="1600" i="1" kern="1200" dirty="0">
                <a:solidFill>
                  <a:schemeClr val="dk1"/>
                </a:solidFill>
                <a:effectLst/>
                <a:latin typeface="+mn-lt"/>
                <a:ea typeface="+mn-ea"/>
                <a:cs typeface="+mn-cs"/>
              </a:rPr>
              <a:t>Leerlingen</a:t>
            </a:r>
          </a:p>
          <a:p>
            <a:pPr algn="l"/>
            <a:endParaRPr lang="nl-NL" dirty="0" err="1">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61283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17AC5-45F4-7A17-93FC-AC387851465A}"/>
              </a:ext>
            </a:extLst>
          </p:cNvPr>
          <p:cNvSpPr>
            <a:spLocks noGrp="1"/>
          </p:cNvSpPr>
          <p:nvPr>
            <p:ph type="ctrTitle"/>
          </p:nvPr>
        </p:nvSpPr>
        <p:spPr>
          <a:xfrm>
            <a:off x="2983360" y="2333319"/>
            <a:ext cx="6488707" cy="2191361"/>
          </a:xfrm>
        </p:spPr>
        <p:txBody>
          <a:bodyPr>
            <a:normAutofit/>
          </a:bodyPr>
          <a:lstStyle/>
          <a:p>
            <a:r>
              <a:rPr lang="nl-NL" sz="2800" b="1" dirty="0"/>
              <a:t>Gezamenlijk werken aan beter reken-wiskundeonderwijs</a:t>
            </a:r>
          </a:p>
        </p:txBody>
      </p:sp>
    </p:spTree>
    <p:extLst>
      <p:ext uri="{BB962C8B-B14F-4D97-AF65-F5344CB8AC3E}">
        <p14:creationId xmlns:p14="http://schemas.microsoft.com/office/powerpoint/2010/main" val="3632420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0727A5F-8B6A-A05C-F79B-314B28CC562C}"/>
              </a:ext>
            </a:extLst>
          </p:cNvPr>
          <p:cNvSpPr>
            <a:spLocks noGrp="1"/>
          </p:cNvSpPr>
          <p:nvPr>
            <p:ph type="sldNum" sz="quarter" idx="11"/>
          </p:nvPr>
        </p:nvSpPr>
        <p:spPr/>
        <p:txBody>
          <a:bodyPr/>
          <a:lstStyle/>
          <a:p>
            <a:fld id="{7E3B9DBD-2A2E-0F44-ABE6-B558D1FF01CA}" type="slidenum">
              <a:rPr lang="nl-NL" smtClean="0"/>
              <a:pPr/>
              <a:t>14</a:t>
            </a:fld>
            <a:endParaRPr lang="nl-NL" dirty="0"/>
          </a:p>
        </p:txBody>
      </p:sp>
      <p:sp>
        <p:nvSpPr>
          <p:cNvPr id="3" name="Titel 2">
            <a:extLst>
              <a:ext uri="{FF2B5EF4-FFF2-40B4-BE49-F238E27FC236}">
                <a16:creationId xmlns:a16="http://schemas.microsoft.com/office/drawing/2014/main" id="{B2E6C010-8BE8-7E63-A314-989E19AAC575}"/>
              </a:ext>
            </a:extLst>
          </p:cNvPr>
          <p:cNvSpPr>
            <a:spLocks noGrp="1"/>
          </p:cNvSpPr>
          <p:nvPr>
            <p:ph type="title"/>
          </p:nvPr>
        </p:nvSpPr>
        <p:spPr/>
        <p:txBody>
          <a:bodyPr/>
          <a:lstStyle/>
          <a:p>
            <a:r>
              <a:rPr lang="nl-NL" b="1" dirty="0"/>
              <a:t>Eén stelling, zes denkrichtingen</a:t>
            </a:r>
            <a:endParaRPr lang="nl-NL" dirty="0"/>
          </a:p>
        </p:txBody>
      </p:sp>
      <p:sp>
        <p:nvSpPr>
          <p:cNvPr id="4" name="Tijdelijke aanduiding voor voettekst 3">
            <a:extLst>
              <a:ext uri="{FF2B5EF4-FFF2-40B4-BE49-F238E27FC236}">
                <a16:creationId xmlns:a16="http://schemas.microsoft.com/office/drawing/2014/main" id="{E975870A-AAA4-D898-3A5A-6D75C5E52886}"/>
              </a:ext>
            </a:extLst>
          </p:cNvPr>
          <p:cNvSpPr>
            <a:spLocks noGrp="1"/>
          </p:cNvSpPr>
          <p:nvPr>
            <p:ph type="ftr" sz="quarter" idx="12"/>
          </p:nvPr>
        </p:nvSpPr>
        <p:spPr/>
        <p:txBody>
          <a:bodyPr/>
          <a:lstStyle/>
          <a:p>
            <a:endParaRPr lang="nl-NL" dirty="0"/>
          </a:p>
        </p:txBody>
      </p:sp>
      <p:pic>
        <p:nvPicPr>
          <p:cNvPr id="7" name="Picture 2" descr="Intervisie Werkvorm: Denkhoeden van Bono | Blankestijn ...">
            <a:extLst>
              <a:ext uri="{FF2B5EF4-FFF2-40B4-BE49-F238E27FC236}">
                <a16:creationId xmlns:a16="http://schemas.microsoft.com/office/drawing/2014/main" id="{2BB4E31E-4778-91D6-0A57-6F634DDA59CA}"/>
              </a:ext>
            </a:extLst>
          </p:cNvPr>
          <p:cNvPicPr>
            <a:picLocks noGrp="1" noChangeAspect="1" noChangeArrowheads="1"/>
          </p:cNvPicPr>
          <p:nvPr>
            <p:ph type="pic" sz="quarter" idx="15"/>
          </p:nvPr>
        </p:nvPicPr>
        <p:blipFill rotWithShape="1">
          <a:blip r:embed="rId3">
            <a:extLst>
              <a:ext uri="{28A0092B-C50C-407E-A947-70E740481C1C}">
                <a14:useLocalDpi xmlns:a14="http://schemas.microsoft.com/office/drawing/2010/main" val="0"/>
              </a:ext>
            </a:extLst>
          </a:blip>
          <a:srcRect t="13758" b="7428"/>
          <a:stretch/>
        </p:blipFill>
        <p:spPr bwMode="auto">
          <a:xfrm>
            <a:off x="2742905" y="1981789"/>
            <a:ext cx="6706187" cy="4110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86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206B9CE-34CD-1D68-1002-7C147F18053B}"/>
              </a:ext>
            </a:extLst>
          </p:cNvPr>
          <p:cNvSpPr>
            <a:spLocks noGrp="1"/>
          </p:cNvSpPr>
          <p:nvPr>
            <p:ph type="sldNum" sz="quarter" idx="11"/>
          </p:nvPr>
        </p:nvSpPr>
        <p:spPr/>
        <p:txBody>
          <a:bodyPr/>
          <a:lstStyle/>
          <a:p>
            <a:fld id="{7E3B9DBD-2A2E-0F44-ABE6-B558D1FF01CA}" type="slidenum">
              <a:rPr lang="nl-NL" smtClean="0"/>
              <a:pPr/>
              <a:t>15</a:t>
            </a:fld>
            <a:endParaRPr lang="nl-NL" dirty="0"/>
          </a:p>
        </p:txBody>
      </p:sp>
      <p:sp>
        <p:nvSpPr>
          <p:cNvPr id="3" name="Titel 2">
            <a:extLst>
              <a:ext uri="{FF2B5EF4-FFF2-40B4-BE49-F238E27FC236}">
                <a16:creationId xmlns:a16="http://schemas.microsoft.com/office/drawing/2014/main" id="{27CA1FCB-6AB5-DC6C-1F77-08E7B4C8E53B}"/>
              </a:ext>
            </a:extLst>
          </p:cNvPr>
          <p:cNvSpPr>
            <a:spLocks noGrp="1"/>
          </p:cNvSpPr>
          <p:nvPr>
            <p:ph type="title"/>
          </p:nvPr>
        </p:nvSpPr>
        <p:spPr/>
        <p:txBody>
          <a:bodyPr/>
          <a:lstStyle/>
          <a:p>
            <a:r>
              <a:rPr lang="nl-NL" b="1" dirty="0"/>
              <a:t>Scan de code voor de </a:t>
            </a:r>
            <a:r>
              <a:rPr lang="nl-NL" b="1" dirty="0" err="1"/>
              <a:t>Mentimeter</a:t>
            </a:r>
            <a:endParaRPr lang="nl-NL" dirty="0"/>
          </a:p>
        </p:txBody>
      </p:sp>
      <p:sp>
        <p:nvSpPr>
          <p:cNvPr id="5" name="Tijdelijke aanduiding voor voettekst 4">
            <a:extLst>
              <a:ext uri="{FF2B5EF4-FFF2-40B4-BE49-F238E27FC236}">
                <a16:creationId xmlns:a16="http://schemas.microsoft.com/office/drawing/2014/main" id="{EE834BAA-5036-83A7-F2F4-C9CC92C3BAE4}"/>
              </a:ext>
            </a:extLst>
          </p:cNvPr>
          <p:cNvSpPr>
            <a:spLocks noGrp="1"/>
          </p:cNvSpPr>
          <p:nvPr>
            <p:ph type="ftr" sz="quarter" idx="12"/>
          </p:nvPr>
        </p:nvSpPr>
        <p:spPr/>
        <p:txBody>
          <a:bodyPr/>
          <a:lstStyle/>
          <a:p>
            <a:endParaRPr lang="nl-NL" dirty="0"/>
          </a:p>
        </p:txBody>
      </p:sp>
      <p:pic>
        <p:nvPicPr>
          <p:cNvPr id="7" name="Afbeelding 6">
            <a:extLst>
              <a:ext uri="{FF2B5EF4-FFF2-40B4-BE49-F238E27FC236}">
                <a16:creationId xmlns:a16="http://schemas.microsoft.com/office/drawing/2014/main" id="{D239A8FA-F885-CFAC-3D46-1B9BA97D8192}"/>
              </a:ext>
            </a:extLst>
          </p:cNvPr>
          <p:cNvPicPr>
            <a:picLocks noChangeAspect="1"/>
          </p:cNvPicPr>
          <p:nvPr/>
        </p:nvPicPr>
        <p:blipFill>
          <a:blip r:embed="rId3"/>
          <a:stretch>
            <a:fillRect/>
          </a:stretch>
        </p:blipFill>
        <p:spPr>
          <a:xfrm>
            <a:off x="4400313" y="2154339"/>
            <a:ext cx="3391373" cy="3400900"/>
          </a:xfrm>
          <a:prstGeom prst="rect">
            <a:avLst/>
          </a:prstGeom>
        </p:spPr>
      </p:pic>
    </p:spTree>
    <p:extLst>
      <p:ext uri="{BB962C8B-B14F-4D97-AF65-F5344CB8AC3E}">
        <p14:creationId xmlns:p14="http://schemas.microsoft.com/office/powerpoint/2010/main" val="1223190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2D021-7C86-C75C-CF65-9EB6E5E134B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2ED216E-A5D6-A471-899E-AA38B6C861D5}"/>
              </a:ext>
            </a:extLst>
          </p:cNvPr>
          <p:cNvSpPr>
            <a:spLocks noGrp="1"/>
          </p:cNvSpPr>
          <p:nvPr>
            <p:ph type="ctrTitle"/>
          </p:nvPr>
        </p:nvSpPr>
        <p:spPr>
          <a:xfrm>
            <a:off x="302772" y="2794924"/>
            <a:ext cx="6835448" cy="2647231"/>
          </a:xfrm>
        </p:spPr>
        <p:txBody>
          <a:bodyPr>
            <a:noAutofit/>
          </a:bodyPr>
          <a:lstStyle/>
          <a:p>
            <a:pPr>
              <a:lnSpc>
                <a:spcPct val="150000"/>
              </a:lnSpc>
            </a:pPr>
            <a:r>
              <a:rPr lang="nl-NL" sz="2800" dirty="0"/>
              <a:t>Wat kunnen we meenemen op basis van de uitwisseling? </a:t>
            </a:r>
            <a:br>
              <a:rPr lang="nl-NL" sz="2800" dirty="0"/>
            </a:br>
            <a:endParaRPr lang="nl-NL" sz="2800" dirty="0"/>
          </a:p>
        </p:txBody>
      </p:sp>
      <p:sp>
        <p:nvSpPr>
          <p:cNvPr id="4" name="Ondertitel 2">
            <a:extLst>
              <a:ext uri="{FF2B5EF4-FFF2-40B4-BE49-F238E27FC236}">
                <a16:creationId xmlns:a16="http://schemas.microsoft.com/office/drawing/2014/main" id="{03AF9E68-7FDF-0529-D118-16AD4E347F98}"/>
              </a:ext>
            </a:extLst>
          </p:cNvPr>
          <p:cNvSpPr>
            <a:spLocks noGrp="1"/>
          </p:cNvSpPr>
          <p:nvPr>
            <p:ph type="subTitle" idx="1"/>
          </p:nvPr>
        </p:nvSpPr>
        <p:spPr>
          <a:xfrm>
            <a:off x="774720" y="1510683"/>
            <a:ext cx="5005817" cy="531583"/>
          </a:xfrm>
        </p:spPr>
        <p:txBody>
          <a:bodyPr>
            <a:normAutofit/>
          </a:bodyPr>
          <a:lstStyle/>
          <a:p>
            <a:r>
              <a:rPr lang="nl-NL" sz="3600" b="1" dirty="0"/>
              <a:t>Afsluiting</a:t>
            </a:r>
          </a:p>
        </p:txBody>
      </p:sp>
    </p:spTree>
    <p:extLst>
      <p:ext uri="{BB962C8B-B14F-4D97-AF65-F5344CB8AC3E}">
        <p14:creationId xmlns:p14="http://schemas.microsoft.com/office/powerpoint/2010/main" val="3124187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44F04-7709-63F2-FDDB-ABC2220CB6D5}"/>
            </a:ext>
          </a:extLst>
        </p:cNvPr>
        <p:cNvGrpSpPr/>
        <p:nvPr/>
      </p:nvGrpSpPr>
      <p:grpSpPr>
        <a:xfrm>
          <a:off x="0" y="0"/>
          <a:ext cx="0" cy="0"/>
          <a:chOff x="0" y="0"/>
          <a:chExt cx="0" cy="0"/>
        </a:xfrm>
      </p:grpSpPr>
      <p:sp>
        <p:nvSpPr>
          <p:cNvPr id="8" name="Ondertitel 7">
            <a:extLst>
              <a:ext uri="{FF2B5EF4-FFF2-40B4-BE49-F238E27FC236}">
                <a16:creationId xmlns:a16="http://schemas.microsoft.com/office/drawing/2014/main" id="{3BB0DAA4-9468-367E-CC34-B8F86EF56BE3}"/>
              </a:ext>
            </a:extLst>
          </p:cNvPr>
          <p:cNvSpPr>
            <a:spLocks noGrp="1"/>
          </p:cNvSpPr>
          <p:nvPr>
            <p:ph type="subTitle" idx="1"/>
          </p:nvPr>
        </p:nvSpPr>
        <p:spPr>
          <a:xfrm>
            <a:off x="900361" y="5449767"/>
            <a:ext cx="5005817" cy="1260746"/>
          </a:xfrm>
        </p:spPr>
        <p:txBody>
          <a:bodyPr>
            <a:normAutofit/>
          </a:bodyPr>
          <a:lstStyle/>
          <a:p>
            <a:pPr>
              <a:lnSpc>
                <a:spcPct val="150000"/>
              </a:lnSpc>
            </a:pPr>
            <a:r>
              <a:rPr lang="nl-NL" dirty="0"/>
              <a:t>Panamaconferentie 30 mei 2024</a:t>
            </a:r>
          </a:p>
          <a:p>
            <a:pPr>
              <a:lnSpc>
                <a:spcPct val="150000"/>
              </a:lnSpc>
            </a:pPr>
            <a:r>
              <a:rPr lang="nl-NL" dirty="0">
                <a:hlinkClick r:id="rId2">
                  <a:extLst>
                    <a:ext uri="{A12FA001-AC4F-418D-AE19-62706E023703}">
                      <ahyp:hlinkClr xmlns:ahyp="http://schemas.microsoft.com/office/drawing/2018/hyperlinkcolor" val="tx"/>
                    </a:ext>
                  </a:extLst>
                </a:hlinkClick>
              </a:rPr>
              <a:t>masterplanbasisvaardigheden@minocw.nl</a:t>
            </a:r>
            <a:r>
              <a:rPr lang="nl-NL" dirty="0"/>
              <a:t> </a:t>
            </a:r>
          </a:p>
        </p:txBody>
      </p:sp>
      <p:sp>
        <p:nvSpPr>
          <p:cNvPr id="2" name="Titel 11">
            <a:extLst>
              <a:ext uri="{FF2B5EF4-FFF2-40B4-BE49-F238E27FC236}">
                <a16:creationId xmlns:a16="http://schemas.microsoft.com/office/drawing/2014/main" id="{781B45AB-4EB0-9A19-BD32-33E96AF8337E}"/>
              </a:ext>
            </a:extLst>
          </p:cNvPr>
          <p:cNvSpPr>
            <a:spLocks noGrp="1"/>
          </p:cNvSpPr>
          <p:nvPr>
            <p:ph type="ctrTitle"/>
          </p:nvPr>
        </p:nvSpPr>
        <p:spPr>
          <a:xfrm>
            <a:off x="900362" y="2296180"/>
            <a:ext cx="5005817" cy="1748069"/>
          </a:xfrm>
        </p:spPr>
        <p:txBody>
          <a:bodyPr>
            <a:normAutofit/>
          </a:bodyPr>
          <a:lstStyle/>
          <a:p>
            <a:r>
              <a:rPr lang="nl-NL" i="1" dirty="0"/>
              <a:t>Een goede basis </a:t>
            </a:r>
            <a:br>
              <a:rPr lang="nl-NL" i="1" dirty="0"/>
            </a:br>
            <a:r>
              <a:rPr lang="nl-NL" i="1" dirty="0"/>
              <a:t>voor een betere kans.</a:t>
            </a:r>
          </a:p>
        </p:txBody>
      </p:sp>
    </p:spTree>
    <p:extLst>
      <p:ext uri="{BB962C8B-B14F-4D97-AF65-F5344CB8AC3E}">
        <p14:creationId xmlns:p14="http://schemas.microsoft.com/office/powerpoint/2010/main" val="702967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6D8DC3A-C02C-5DC0-B7E0-3B1CC3C90AEE}"/>
              </a:ext>
            </a:extLst>
          </p:cNvPr>
          <p:cNvPicPr>
            <a:picLocks noChangeAspect="1"/>
          </p:cNvPicPr>
          <p:nvPr/>
        </p:nvPicPr>
        <p:blipFill>
          <a:blip r:embed="rId2"/>
          <a:stretch>
            <a:fillRect/>
          </a:stretch>
        </p:blipFill>
        <p:spPr>
          <a:xfrm>
            <a:off x="4400312" y="2029853"/>
            <a:ext cx="3391373" cy="3400900"/>
          </a:xfrm>
          <a:prstGeom prst="rect">
            <a:avLst/>
          </a:prstGeom>
        </p:spPr>
      </p:pic>
    </p:spTree>
    <p:extLst>
      <p:ext uri="{BB962C8B-B14F-4D97-AF65-F5344CB8AC3E}">
        <p14:creationId xmlns:p14="http://schemas.microsoft.com/office/powerpoint/2010/main" val="290940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Tijdelijke aanduiding voor afbeelding 16" descr="Afbeelding met persoon, overdekt, kleding, Kinderkunst&#10;&#10;Automatisch gegenereerde beschrijving">
            <a:extLst>
              <a:ext uri="{FF2B5EF4-FFF2-40B4-BE49-F238E27FC236}">
                <a16:creationId xmlns:a16="http://schemas.microsoft.com/office/drawing/2014/main" id="{D758A8E8-C95D-591D-65B4-6B695ACF785B}"/>
              </a:ext>
            </a:extLst>
          </p:cNvPr>
          <p:cNvPicPr>
            <a:picLocks noGrp="1" noChangeAspect="1"/>
          </p:cNvPicPr>
          <p:nvPr>
            <p:ph type="pic" sz="quarter" idx="15"/>
          </p:nvPr>
        </p:nvPicPr>
        <p:blipFill>
          <a:blip r:embed="rId3"/>
          <a:srcRect t="3125" b="3125"/>
          <a:stretch/>
        </p:blipFill>
        <p:spPr/>
      </p:pic>
      <p:sp>
        <p:nvSpPr>
          <p:cNvPr id="2" name="Titel 1">
            <a:extLst>
              <a:ext uri="{FF2B5EF4-FFF2-40B4-BE49-F238E27FC236}">
                <a16:creationId xmlns:a16="http://schemas.microsoft.com/office/drawing/2014/main" id="{63862AC7-FB9B-3A15-DB68-2CCFF7B10723}"/>
              </a:ext>
            </a:extLst>
          </p:cNvPr>
          <p:cNvSpPr>
            <a:spLocks noGrp="1"/>
          </p:cNvSpPr>
          <p:nvPr>
            <p:ph type="title"/>
          </p:nvPr>
        </p:nvSpPr>
        <p:spPr/>
        <p:txBody>
          <a:bodyPr anchor="b">
            <a:normAutofit fontScale="90000"/>
          </a:bodyPr>
          <a:lstStyle/>
          <a:p>
            <a:r>
              <a:rPr lang="nl-NL" sz="5400" dirty="0"/>
              <a:t>Intro Panama</a:t>
            </a:r>
          </a:p>
        </p:txBody>
      </p:sp>
      <p:sp>
        <p:nvSpPr>
          <p:cNvPr id="3" name="Tijdelijke aanduiding voor inhoud 2">
            <a:extLst>
              <a:ext uri="{FF2B5EF4-FFF2-40B4-BE49-F238E27FC236}">
                <a16:creationId xmlns:a16="http://schemas.microsoft.com/office/drawing/2014/main" id="{2F06489B-C0A1-C1DA-CD04-C78BAD1B9450}"/>
              </a:ext>
            </a:extLst>
          </p:cNvPr>
          <p:cNvSpPr>
            <a:spLocks noGrp="1"/>
          </p:cNvSpPr>
          <p:nvPr>
            <p:ph type="body" sz="quarter" idx="13"/>
          </p:nvPr>
        </p:nvSpPr>
        <p:spPr>
          <a:xfrm>
            <a:off x="6414803" y="1962137"/>
            <a:ext cx="5010434" cy="3676650"/>
          </a:xfrm>
        </p:spPr>
        <p:txBody>
          <a:bodyPr anchor="ctr">
            <a:normAutofit fontScale="85000" lnSpcReduction="10000"/>
          </a:bodyPr>
          <a:lstStyle/>
          <a:p>
            <a:pPr marL="0" indent="0">
              <a:buNone/>
            </a:pPr>
            <a:r>
              <a:rPr lang="nl-NL" sz="2400" dirty="0"/>
              <a:t>€ 220.000,- voor het verbeteren van het reken-wiskundeonderwijs bij jou op school.</a:t>
            </a:r>
          </a:p>
          <a:p>
            <a:pPr marL="0" indent="0">
              <a:buNone/>
            </a:pPr>
            <a:endParaRPr lang="nl-NL" sz="2400" dirty="0"/>
          </a:p>
          <a:p>
            <a:pPr marL="0" indent="0">
              <a:buNone/>
            </a:pPr>
            <a:endParaRPr lang="nl-NL" sz="2400" dirty="0"/>
          </a:p>
          <a:p>
            <a:pPr marL="0" indent="0">
              <a:buNone/>
            </a:pPr>
            <a:r>
              <a:rPr lang="nl-NL" sz="2400" dirty="0"/>
              <a:t>Subsidieduur van 2 schooljaren, vooraf beschikbaar gesteld:</a:t>
            </a:r>
          </a:p>
          <a:p>
            <a:pPr lvl="1"/>
            <a:r>
              <a:rPr lang="nl-NL" dirty="0">
                <a:effectLst/>
                <a:latin typeface="Verdana" panose="020B0604030504040204" pitchFamily="34" charset="0"/>
                <a:ea typeface="Calibri" panose="020F0502020204030204" pitchFamily="34" charset="0"/>
                <a:cs typeface="Calibri" panose="020F0502020204030204" pitchFamily="34" charset="0"/>
              </a:rPr>
              <a:t>in het schooljaar ‘24-’25 op de volgende twee momenten: najaar 2024 &amp; voorjaar 2025</a:t>
            </a:r>
          </a:p>
          <a:p>
            <a:pPr lvl="1"/>
            <a:r>
              <a:rPr lang="nl-NL" dirty="0">
                <a:effectLst/>
                <a:latin typeface="Verdana" panose="020B0604030504040204" pitchFamily="34" charset="0"/>
                <a:ea typeface="Calibri" panose="020F0502020204030204" pitchFamily="34" charset="0"/>
                <a:cs typeface="Calibri" panose="020F0502020204030204" pitchFamily="34" charset="0"/>
              </a:rPr>
              <a:t>in schooljaar 25-26, eenmalig (najaar 2025)</a:t>
            </a:r>
          </a:p>
          <a:p>
            <a:pPr lvl="1"/>
            <a:endParaRPr lang="nl-NL" dirty="0"/>
          </a:p>
        </p:txBody>
      </p:sp>
    </p:spTree>
    <p:extLst>
      <p:ext uri="{BB962C8B-B14F-4D97-AF65-F5344CB8AC3E}">
        <p14:creationId xmlns:p14="http://schemas.microsoft.com/office/powerpoint/2010/main" val="427211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73982-6582-BCB7-B05C-7609D63F70D7}"/>
              </a:ext>
            </a:extLst>
          </p:cNvPr>
          <p:cNvSpPr>
            <a:spLocks noGrp="1"/>
          </p:cNvSpPr>
          <p:nvPr>
            <p:ph type="title"/>
          </p:nvPr>
        </p:nvSpPr>
        <p:spPr/>
        <p:txBody>
          <a:bodyPr anchor="b">
            <a:normAutofit fontScale="90000"/>
          </a:bodyPr>
          <a:lstStyle/>
          <a:p>
            <a:r>
              <a:rPr lang="nl-NL" sz="5000" dirty="0"/>
              <a:t>De voorwaarden in deze opdracht:</a:t>
            </a:r>
          </a:p>
        </p:txBody>
      </p:sp>
      <p:sp>
        <p:nvSpPr>
          <p:cNvPr id="3" name="Tijdelijke aanduiding voor inhoud 2">
            <a:extLst>
              <a:ext uri="{FF2B5EF4-FFF2-40B4-BE49-F238E27FC236}">
                <a16:creationId xmlns:a16="http://schemas.microsoft.com/office/drawing/2014/main" id="{90431DA7-8478-33C0-06D7-580A7D24C9F3}"/>
              </a:ext>
            </a:extLst>
          </p:cNvPr>
          <p:cNvSpPr>
            <a:spLocks noGrp="1"/>
          </p:cNvSpPr>
          <p:nvPr>
            <p:ph type="body" sz="quarter" idx="13"/>
          </p:nvPr>
        </p:nvSpPr>
        <p:spPr/>
        <p:txBody>
          <a:bodyPr anchor="ctr">
            <a:normAutofit fontScale="85000" lnSpcReduction="20000"/>
          </a:bodyPr>
          <a:lstStyle/>
          <a:p>
            <a:pPr marL="514350" indent="-514350">
              <a:buFont typeface="+mj-lt"/>
              <a:buAutoNum type="arabicPeriod"/>
            </a:pPr>
            <a:r>
              <a:rPr lang="nl-NL" sz="2400" b="0" dirty="0">
                <a:latin typeface="Rijksoverheid Sans"/>
              </a:rPr>
              <a:t>s</a:t>
            </a:r>
            <a:r>
              <a:rPr lang="nl-NL" sz="2400" b="0" i="0" dirty="0">
                <a:effectLst/>
                <a:latin typeface="Rijksoverheid Sans"/>
              </a:rPr>
              <a:t>tel een activiteitenplan op;</a:t>
            </a:r>
          </a:p>
          <a:p>
            <a:pPr marL="514350" indent="-514350">
              <a:buFont typeface="+mj-lt"/>
              <a:buAutoNum type="arabicPeriod"/>
            </a:pPr>
            <a:r>
              <a:rPr lang="nl-NL" sz="2400" b="0" i="0" dirty="0">
                <a:effectLst/>
                <a:latin typeface="Rijksoverheid Sans"/>
              </a:rPr>
              <a:t>waarbij er aandacht is voor evidence-informed interventies ter verbetering van de basisvaardigheden</a:t>
            </a:r>
            <a:r>
              <a:rPr lang="nl-NL" sz="2400" b="0" dirty="0">
                <a:latin typeface="Rijksoverheid Sans"/>
              </a:rPr>
              <a:t>;</a:t>
            </a:r>
            <a:endParaRPr lang="nl-NL" sz="2400" b="0" i="0" dirty="0">
              <a:effectLst/>
              <a:latin typeface="Rijksoverheid Sans"/>
            </a:endParaRPr>
          </a:p>
          <a:p>
            <a:pPr marL="514350" indent="-514350">
              <a:buFont typeface="+mj-lt"/>
              <a:buAutoNum type="arabicPeriod"/>
            </a:pPr>
            <a:r>
              <a:rPr lang="nl-NL" sz="2400" b="0" dirty="0">
                <a:latin typeface="Rijksoverheid Sans"/>
              </a:rPr>
              <a:t>er op verschillende momenten m</a:t>
            </a:r>
            <a:r>
              <a:rPr lang="nl-NL" sz="2400" b="0" i="0" dirty="0">
                <a:effectLst/>
                <a:latin typeface="Rijksoverheid Sans"/>
              </a:rPr>
              <a:t>onitoring plaatsvindt, om de voortgang op de prestaties gedurende de looptijd van de subsidie te volgen.</a:t>
            </a:r>
          </a:p>
          <a:p>
            <a:pPr marL="514350" indent="-514350">
              <a:buFont typeface="+mj-lt"/>
              <a:buAutoNum type="arabicPeriod"/>
            </a:pPr>
            <a:r>
              <a:rPr lang="nl-NL" sz="2400" b="0" dirty="0">
                <a:latin typeface="Rijksoverheid Sans"/>
              </a:rPr>
              <a:t>e</a:t>
            </a:r>
            <a:r>
              <a:rPr lang="nl-NL" sz="2400" b="0" i="0" dirty="0">
                <a:effectLst/>
                <a:latin typeface="Rijksoverheid Sans"/>
              </a:rPr>
              <a:t>n uiterlijk acht weken na het verstrijken van de activiteitenperiode moet er een activiteitenverslag in te dienen bij DUS-I.</a:t>
            </a:r>
            <a:endParaRPr lang="nl-NL" sz="2400" b="0" dirty="0"/>
          </a:p>
          <a:p>
            <a:endParaRPr lang="nl-NL" sz="2400" dirty="0"/>
          </a:p>
        </p:txBody>
      </p:sp>
      <p:sp>
        <p:nvSpPr>
          <p:cNvPr id="4" name="Tijdelijke aanduiding voor tekst 3">
            <a:extLst>
              <a:ext uri="{FF2B5EF4-FFF2-40B4-BE49-F238E27FC236}">
                <a16:creationId xmlns:a16="http://schemas.microsoft.com/office/drawing/2014/main" id="{AA11EF35-4A02-5E18-6F27-43DAD6CE70E6}"/>
              </a:ext>
            </a:extLst>
          </p:cNvPr>
          <p:cNvSpPr>
            <a:spLocks noGrp="1"/>
          </p:cNvSpPr>
          <p:nvPr>
            <p:ph type="body" sz="quarter" idx="14"/>
          </p:nvPr>
        </p:nvSpPr>
        <p:spPr>
          <a:xfrm>
            <a:off x="6414801" y="5062818"/>
            <a:ext cx="5010437" cy="568632"/>
          </a:xfrm>
        </p:spPr>
        <p:txBody>
          <a:bodyPr/>
          <a:lstStyle/>
          <a:p>
            <a:pPr marL="0" indent="0" algn="r">
              <a:buNone/>
            </a:pPr>
            <a:r>
              <a:rPr lang="nl-NL" i="1" dirty="0"/>
              <a:t>Link naar de interventiekaart</a:t>
            </a:r>
          </a:p>
        </p:txBody>
      </p:sp>
      <p:pic>
        <p:nvPicPr>
          <p:cNvPr id="5" name="Tijdelijke aanduiding voor inhoud 7">
            <a:extLst>
              <a:ext uri="{FF2B5EF4-FFF2-40B4-BE49-F238E27FC236}">
                <a16:creationId xmlns:a16="http://schemas.microsoft.com/office/drawing/2014/main" id="{E4BF5D79-F292-9F31-5F18-3339D6F11A53}"/>
              </a:ext>
            </a:extLst>
          </p:cNvPr>
          <p:cNvPicPr>
            <a:picLocks noGrp="1" noChangeAspect="1"/>
          </p:cNvPicPr>
          <p:nvPr>
            <p:ph type="pic" sz="quarter" idx="4294967295"/>
          </p:nvPr>
        </p:nvPicPr>
        <p:blipFill rotWithShape="1">
          <a:blip r:embed="rId3"/>
          <a:srcRect t="1665"/>
          <a:stretch/>
        </p:blipFill>
        <p:spPr>
          <a:xfrm>
            <a:off x="7355262" y="957539"/>
            <a:ext cx="4069976" cy="4056035"/>
          </a:xfrm>
          <a:prstGeom prst="rect">
            <a:avLst/>
          </a:prstGeom>
        </p:spPr>
      </p:pic>
    </p:spTree>
    <p:extLst>
      <p:ext uri="{BB962C8B-B14F-4D97-AF65-F5344CB8AC3E}">
        <p14:creationId xmlns:p14="http://schemas.microsoft.com/office/powerpoint/2010/main" val="100391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52944-555A-2653-C141-5994E7EBF13F}"/>
              </a:ext>
            </a:extLst>
          </p:cNvPr>
          <p:cNvSpPr>
            <a:spLocks noGrp="1"/>
          </p:cNvSpPr>
          <p:nvPr>
            <p:ph type="title"/>
          </p:nvPr>
        </p:nvSpPr>
        <p:spPr/>
        <p:txBody>
          <a:bodyPr vert="horz" lIns="91440" tIns="45720" rIns="91440" bIns="45720" rtlCol="0" anchor="ctr">
            <a:normAutofit/>
          </a:bodyPr>
          <a:lstStyle/>
          <a:p>
            <a:r>
              <a:rPr lang="en-US" sz="3700"/>
              <a:t>Over de interventies…</a:t>
            </a:r>
          </a:p>
        </p:txBody>
      </p:sp>
      <p:sp>
        <p:nvSpPr>
          <p:cNvPr id="3" name="Tijdelijke aanduiding voor inhoud 2">
            <a:extLst>
              <a:ext uri="{FF2B5EF4-FFF2-40B4-BE49-F238E27FC236}">
                <a16:creationId xmlns:a16="http://schemas.microsoft.com/office/drawing/2014/main" id="{5D37A908-07F4-23EC-F207-38483FA03E54}"/>
              </a:ext>
            </a:extLst>
          </p:cNvPr>
          <p:cNvSpPr>
            <a:spLocks noGrp="1"/>
          </p:cNvSpPr>
          <p:nvPr>
            <p:ph type="body" sz="quarter" idx="13"/>
          </p:nvPr>
        </p:nvSpPr>
        <p:spPr>
          <a:xfrm>
            <a:off x="766763" y="1954799"/>
            <a:ext cx="6299665" cy="4056035"/>
          </a:xfrm>
        </p:spPr>
        <p:txBody>
          <a:bodyPr vert="horz" lIns="91440" tIns="45720" rIns="91440" bIns="45720" rtlCol="0" anchor="ctr">
            <a:normAutofit fontScale="85000" lnSpcReduction="20000"/>
          </a:bodyPr>
          <a:lstStyle/>
          <a:p>
            <a:pPr marL="0" indent="0">
              <a:buNone/>
            </a:pPr>
            <a:r>
              <a:rPr lang="en-US" sz="1900" b="0" i="0" dirty="0" err="1">
                <a:effectLst/>
              </a:rPr>
              <a:t>Dit</a:t>
            </a:r>
            <a:r>
              <a:rPr lang="en-US" sz="1900" b="0" i="0" dirty="0">
                <a:effectLst/>
              </a:rPr>
              <a:t> </a:t>
            </a:r>
            <a:r>
              <a:rPr lang="en-US" sz="1900" b="0" i="0" dirty="0" err="1">
                <a:effectLst/>
              </a:rPr>
              <a:t>kan</a:t>
            </a:r>
            <a:r>
              <a:rPr lang="en-US" sz="1900" b="0" i="0" dirty="0">
                <a:effectLst/>
              </a:rPr>
              <a:t> met </a:t>
            </a:r>
            <a:r>
              <a:rPr lang="en-US" sz="1900" b="0" i="0" dirty="0" err="1">
                <a:effectLst/>
              </a:rPr>
              <a:t>effectief</a:t>
            </a:r>
            <a:r>
              <a:rPr lang="en-US" sz="1900" b="0" i="0" dirty="0">
                <a:effectLst/>
              </a:rPr>
              <a:t> </a:t>
            </a:r>
            <a:r>
              <a:rPr lang="en-US" sz="1900" b="0" i="0" dirty="0" err="1">
                <a:effectLst/>
              </a:rPr>
              <a:t>bewezen</a:t>
            </a:r>
            <a:r>
              <a:rPr lang="en-US" sz="1900" b="0" i="0" dirty="0">
                <a:effectLst/>
              </a:rPr>
              <a:t> </a:t>
            </a:r>
            <a:r>
              <a:rPr lang="en-US" sz="1900" b="0" i="0" dirty="0" err="1">
                <a:effectLst/>
              </a:rPr>
              <a:t>interventies</a:t>
            </a:r>
            <a:r>
              <a:rPr lang="en-US" sz="1900" b="0" i="0" dirty="0">
                <a:effectLst/>
              </a:rPr>
              <a:t> die in de </a:t>
            </a:r>
            <a:r>
              <a:rPr lang="en-US" sz="1900" b="0" i="0" dirty="0" err="1">
                <a:effectLst/>
                <a:hlinkClick r:id="rId2"/>
              </a:rPr>
              <a:t>interventiekaart</a:t>
            </a:r>
            <a:r>
              <a:rPr lang="en-US" sz="1900" b="0" i="0" dirty="0">
                <a:effectLst/>
              </a:rPr>
              <a:t> </a:t>
            </a:r>
            <a:r>
              <a:rPr lang="en-US" sz="1900" b="0" i="0" dirty="0" err="1">
                <a:effectLst/>
              </a:rPr>
              <a:t>staan</a:t>
            </a:r>
            <a:r>
              <a:rPr lang="en-US" sz="1900" b="0" i="0" dirty="0">
                <a:effectLst/>
              </a:rPr>
              <a:t>, of met </a:t>
            </a:r>
            <a:r>
              <a:rPr lang="en-US" sz="1900" b="0" i="0" dirty="0" err="1">
                <a:effectLst/>
              </a:rPr>
              <a:t>andere</a:t>
            </a:r>
            <a:r>
              <a:rPr lang="en-US" sz="1900" b="0" i="0" dirty="0">
                <a:effectLst/>
              </a:rPr>
              <a:t> </a:t>
            </a:r>
            <a:r>
              <a:rPr lang="en-US" sz="1900" b="0" i="0" dirty="0" err="1">
                <a:effectLst/>
              </a:rPr>
              <a:t>interventies</a:t>
            </a:r>
            <a:r>
              <a:rPr lang="en-US" sz="1900" b="0" i="0" dirty="0">
                <a:effectLst/>
              </a:rPr>
              <a:t> </a:t>
            </a:r>
            <a:r>
              <a:rPr lang="en-US" sz="1900" b="0" i="0" dirty="0" err="1">
                <a:effectLst/>
              </a:rPr>
              <a:t>waarvan</a:t>
            </a:r>
            <a:r>
              <a:rPr lang="en-US" sz="1900" b="0" i="0" dirty="0">
                <a:effectLst/>
              </a:rPr>
              <a:t> is </a:t>
            </a:r>
            <a:r>
              <a:rPr lang="en-US" sz="1900" b="0" i="0" dirty="0" err="1">
                <a:effectLst/>
              </a:rPr>
              <a:t>aangetoond</a:t>
            </a:r>
            <a:r>
              <a:rPr lang="en-US" sz="1900" b="0" i="0" dirty="0">
                <a:effectLst/>
              </a:rPr>
              <a:t> </a:t>
            </a:r>
            <a:r>
              <a:rPr lang="en-US" sz="1900" b="0" i="0" dirty="0" err="1">
                <a:effectLst/>
              </a:rPr>
              <a:t>dat</a:t>
            </a:r>
            <a:r>
              <a:rPr lang="en-US" sz="1900" b="0" i="0" dirty="0">
                <a:effectLst/>
              </a:rPr>
              <a:t> ze </a:t>
            </a:r>
            <a:r>
              <a:rPr lang="en-US" sz="1900" b="0" i="0" dirty="0" err="1">
                <a:effectLst/>
              </a:rPr>
              <a:t>bijdragen</a:t>
            </a:r>
            <a:r>
              <a:rPr lang="en-US" sz="1900" b="0" i="0" dirty="0">
                <a:effectLst/>
              </a:rPr>
              <a:t> </a:t>
            </a:r>
            <a:r>
              <a:rPr lang="en-US" sz="1900" b="0" i="0" dirty="0" err="1">
                <a:effectLst/>
              </a:rPr>
              <a:t>aan</a:t>
            </a:r>
            <a:r>
              <a:rPr lang="en-US" sz="1900" b="0" i="0" dirty="0">
                <a:effectLst/>
              </a:rPr>
              <a:t> de </a:t>
            </a:r>
            <a:r>
              <a:rPr lang="en-US" sz="1900" b="0" i="0" dirty="0" err="1">
                <a:effectLst/>
              </a:rPr>
              <a:t>verbetering</a:t>
            </a:r>
            <a:r>
              <a:rPr lang="en-US" sz="1900" b="0" i="0" dirty="0">
                <a:effectLst/>
              </a:rPr>
              <a:t> van de </a:t>
            </a:r>
            <a:r>
              <a:rPr lang="en-US" sz="1900" b="0" i="0" dirty="0" err="1">
                <a:effectLst/>
              </a:rPr>
              <a:t>basisvaardigheden</a:t>
            </a:r>
            <a:r>
              <a:rPr lang="en-US" sz="1900" b="0" i="0" dirty="0">
                <a:effectLst/>
              </a:rPr>
              <a:t>. </a:t>
            </a:r>
            <a:r>
              <a:rPr lang="en-US" sz="1900" b="0" i="0" dirty="0" err="1">
                <a:effectLst/>
              </a:rPr>
              <a:t>Bijvoorbeeld</a:t>
            </a:r>
            <a:r>
              <a:rPr lang="en-US" sz="1900" b="0" i="0" dirty="0">
                <a:effectLst/>
              </a:rPr>
              <a:t>:</a:t>
            </a:r>
          </a:p>
          <a:p>
            <a:pPr marL="285750" indent="-285750">
              <a:buFont typeface="Arial" panose="020B0604020202020204" pitchFamily="34" charset="0"/>
              <a:buChar char="•"/>
            </a:pPr>
            <a:r>
              <a:rPr lang="en-US" sz="1900" b="0" i="0" dirty="0" err="1">
                <a:effectLst/>
              </a:rPr>
              <a:t>Activiteiten</a:t>
            </a:r>
            <a:r>
              <a:rPr lang="en-US" sz="1900" b="0" i="0" dirty="0">
                <a:effectLst/>
              </a:rPr>
              <a:t> </a:t>
            </a:r>
            <a:r>
              <a:rPr lang="en-US" sz="1900" b="0" i="0" dirty="0" err="1">
                <a:effectLst/>
              </a:rPr>
              <a:t>gericht</a:t>
            </a:r>
            <a:r>
              <a:rPr lang="en-US" sz="1900" b="0" i="0" dirty="0">
                <a:effectLst/>
              </a:rPr>
              <a:t> op extra </a:t>
            </a:r>
            <a:r>
              <a:rPr lang="en-US" sz="1900" b="0" i="0" dirty="0" err="1">
                <a:effectLst/>
              </a:rPr>
              <a:t>instructie</a:t>
            </a:r>
            <a:r>
              <a:rPr lang="en-US" sz="1900" b="0" i="0" dirty="0">
                <a:effectLst/>
              </a:rPr>
              <a:t> </a:t>
            </a:r>
            <a:r>
              <a:rPr lang="en-US" sz="1900" b="0" i="0" dirty="0" err="1">
                <a:effectLst/>
              </a:rPr>
              <a:t>en</a:t>
            </a:r>
            <a:r>
              <a:rPr lang="en-US" sz="1900" b="0" i="0" dirty="0">
                <a:effectLst/>
              </a:rPr>
              <a:t> </a:t>
            </a:r>
            <a:r>
              <a:rPr lang="en-US" sz="1900" b="0" i="0" dirty="0" err="1">
                <a:effectLst/>
              </a:rPr>
              <a:t>onderwijstijd</a:t>
            </a:r>
            <a:r>
              <a:rPr lang="en-US" sz="1900" b="0" i="0" dirty="0">
                <a:effectLst/>
              </a:rPr>
              <a:t> </a:t>
            </a:r>
            <a:r>
              <a:rPr lang="en-US" sz="1900" b="0" i="0" dirty="0" err="1">
                <a:effectLst/>
              </a:rPr>
              <a:t>voor</a:t>
            </a:r>
            <a:r>
              <a:rPr lang="en-US" sz="1900" b="0" i="0" dirty="0">
                <a:effectLst/>
              </a:rPr>
              <a:t> </a:t>
            </a:r>
            <a:r>
              <a:rPr lang="en-US" sz="1900" b="0" i="0" dirty="0" err="1">
                <a:effectLst/>
              </a:rPr>
              <a:t>leerlingen</a:t>
            </a:r>
            <a:r>
              <a:rPr lang="en-US" sz="1900" b="0" i="0" dirty="0">
                <a:effectLst/>
              </a:rPr>
              <a:t>.</a:t>
            </a:r>
          </a:p>
          <a:p>
            <a:pPr marL="285750" indent="-285750">
              <a:buFont typeface="Arial" panose="020B0604020202020204" pitchFamily="34" charset="0"/>
              <a:buChar char="•"/>
            </a:pPr>
            <a:r>
              <a:rPr lang="en-US" sz="1900" b="0" i="0" dirty="0" err="1">
                <a:effectLst/>
              </a:rPr>
              <a:t>Professionalisering</a:t>
            </a:r>
            <a:r>
              <a:rPr lang="en-US" sz="1900" b="0" i="0" dirty="0">
                <a:effectLst/>
              </a:rPr>
              <a:t> van het </a:t>
            </a:r>
            <a:r>
              <a:rPr lang="en-US" sz="1900" b="0" i="0" dirty="0" err="1">
                <a:effectLst/>
              </a:rPr>
              <a:t>onderwijspersoneel</a:t>
            </a:r>
            <a:r>
              <a:rPr lang="en-US" sz="1900" b="0" i="0" dirty="0">
                <a:effectLst/>
              </a:rPr>
              <a:t>.</a:t>
            </a:r>
          </a:p>
          <a:p>
            <a:pPr marL="285750" indent="-285750">
              <a:buFont typeface="Arial" panose="020B0604020202020204" pitchFamily="34" charset="0"/>
              <a:buChar char="•"/>
            </a:pPr>
            <a:r>
              <a:rPr lang="en-US" sz="1900" b="0" i="0" dirty="0" err="1">
                <a:effectLst/>
              </a:rPr>
              <a:t>Klassenmanagement</a:t>
            </a:r>
            <a:r>
              <a:rPr lang="en-US" sz="1900" b="0" i="0" dirty="0">
                <a:effectLst/>
              </a:rPr>
              <a:t>.</a:t>
            </a:r>
          </a:p>
          <a:p>
            <a:pPr marL="285750" indent="-285750">
              <a:buFont typeface="Arial" panose="020B0604020202020204" pitchFamily="34" charset="0"/>
              <a:buChar char="•"/>
            </a:pPr>
            <a:r>
              <a:rPr lang="en-US" sz="1900" b="0" i="0" dirty="0" err="1">
                <a:effectLst/>
              </a:rPr>
              <a:t>Effectieve</a:t>
            </a:r>
            <a:r>
              <a:rPr lang="en-US" sz="1900" b="0" i="0" dirty="0">
                <a:effectLst/>
              </a:rPr>
              <a:t> leer- </a:t>
            </a:r>
            <a:r>
              <a:rPr lang="en-US" sz="1900" b="0" i="0" dirty="0" err="1">
                <a:effectLst/>
              </a:rPr>
              <a:t>en</a:t>
            </a:r>
            <a:r>
              <a:rPr lang="en-US" sz="1900" b="0" i="0" dirty="0">
                <a:effectLst/>
              </a:rPr>
              <a:t> </a:t>
            </a:r>
            <a:r>
              <a:rPr lang="en-US" sz="1900" b="0" i="0" dirty="0" err="1">
                <a:effectLst/>
              </a:rPr>
              <a:t>ontwikkelmiddelen</a:t>
            </a:r>
            <a:r>
              <a:rPr lang="en-US" sz="1900" b="0" i="0" dirty="0">
                <a:effectLst/>
              </a:rPr>
              <a:t>.</a:t>
            </a:r>
          </a:p>
          <a:p>
            <a:pPr marL="0" indent="0">
              <a:buNone/>
            </a:pPr>
            <a:endParaRPr lang="en-US" sz="1900" b="0" i="0" dirty="0">
              <a:effectLst/>
            </a:endParaRPr>
          </a:p>
          <a:p>
            <a:pPr marL="0" indent="0">
              <a:buNone/>
            </a:pPr>
            <a:r>
              <a:rPr lang="en-US" sz="1900" b="0" i="0" dirty="0" err="1">
                <a:effectLst/>
              </a:rPr>
              <a:t>Een</a:t>
            </a:r>
            <a:r>
              <a:rPr lang="en-US" sz="1900" b="0" i="0" dirty="0">
                <a:effectLst/>
              </a:rPr>
              <a:t> school mag </a:t>
            </a:r>
            <a:r>
              <a:rPr lang="en-US" sz="1900" b="0" i="0" dirty="0" err="1">
                <a:effectLst/>
              </a:rPr>
              <a:t>een</a:t>
            </a:r>
            <a:r>
              <a:rPr lang="en-US" sz="1900" b="0" i="0" dirty="0">
                <a:effectLst/>
              </a:rPr>
              <a:t> </a:t>
            </a:r>
            <a:r>
              <a:rPr lang="en-US" sz="1900" b="0" i="0" dirty="0" err="1">
                <a:effectLst/>
              </a:rPr>
              <a:t>deel</a:t>
            </a:r>
            <a:r>
              <a:rPr lang="en-US" sz="1900" b="0" i="0" dirty="0">
                <a:effectLst/>
              </a:rPr>
              <a:t> van de </a:t>
            </a:r>
            <a:r>
              <a:rPr lang="en-US" sz="1900" b="0" i="0" dirty="0" err="1">
                <a:effectLst/>
              </a:rPr>
              <a:t>subsidie</a:t>
            </a:r>
            <a:r>
              <a:rPr lang="en-US" sz="1900" b="0" i="0" dirty="0">
                <a:effectLst/>
              </a:rPr>
              <a:t> </a:t>
            </a:r>
            <a:r>
              <a:rPr lang="en-US" sz="1900" b="0" i="0" dirty="0" err="1">
                <a:effectLst/>
              </a:rPr>
              <a:t>gebruiken</a:t>
            </a:r>
            <a:r>
              <a:rPr lang="en-US" sz="1900" b="0" i="0" dirty="0">
                <a:effectLst/>
              </a:rPr>
              <a:t> </a:t>
            </a:r>
            <a:r>
              <a:rPr lang="en-US" sz="1900" b="0" i="0" dirty="0" err="1">
                <a:effectLst/>
              </a:rPr>
              <a:t>voor</a:t>
            </a:r>
            <a:r>
              <a:rPr lang="en-US" sz="1900" b="0" i="0" dirty="0">
                <a:effectLst/>
              </a:rPr>
              <a:t> de </a:t>
            </a:r>
            <a:r>
              <a:rPr lang="en-US" sz="1900" b="0" i="0" dirty="0" err="1">
                <a:effectLst/>
              </a:rPr>
              <a:t>aanschaf</a:t>
            </a:r>
            <a:r>
              <a:rPr lang="en-US" sz="1900" b="0" i="0" dirty="0">
                <a:effectLst/>
              </a:rPr>
              <a:t> van </a:t>
            </a:r>
            <a:r>
              <a:rPr lang="en-US" sz="1900" b="0" i="0" dirty="0" err="1">
                <a:effectLst/>
              </a:rPr>
              <a:t>instrumenten</a:t>
            </a:r>
            <a:r>
              <a:rPr lang="en-US" sz="1900" b="0" i="0" dirty="0">
                <a:effectLst/>
              </a:rPr>
              <a:t> om de </a:t>
            </a:r>
            <a:r>
              <a:rPr lang="en-US" sz="1900" b="0" i="0" dirty="0" err="1">
                <a:effectLst/>
              </a:rPr>
              <a:t>voortgang</a:t>
            </a:r>
            <a:r>
              <a:rPr lang="en-US" sz="1900" b="0" i="0" dirty="0">
                <a:effectLst/>
              </a:rPr>
              <a:t> </a:t>
            </a:r>
            <a:r>
              <a:rPr lang="en-US" sz="1900" b="0" i="0" dirty="0" err="1">
                <a:effectLst/>
              </a:rPr>
              <a:t>te</a:t>
            </a:r>
            <a:r>
              <a:rPr lang="en-US" sz="1900" b="0" i="0" dirty="0">
                <a:effectLst/>
              </a:rPr>
              <a:t> </a:t>
            </a:r>
            <a:r>
              <a:rPr lang="en-US" sz="1900" b="0" i="0" dirty="0" err="1">
                <a:effectLst/>
              </a:rPr>
              <a:t>meten</a:t>
            </a:r>
            <a:r>
              <a:rPr lang="en-US" sz="1900" b="0" i="0" dirty="0">
                <a:effectLst/>
              </a:rPr>
              <a:t>. </a:t>
            </a:r>
            <a:r>
              <a:rPr lang="en-US" sz="1900" b="0" i="0" dirty="0" err="1">
                <a:effectLst/>
              </a:rPr>
              <a:t>Bijvoorbeeld</a:t>
            </a:r>
            <a:r>
              <a:rPr lang="en-US" sz="1900" b="0" i="0" dirty="0">
                <a:effectLst/>
              </a:rPr>
              <a:t> </a:t>
            </a:r>
            <a:r>
              <a:rPr lang="en-US" sz="1900" b="0" i="0" dirty="0" err="1">
                <a:effectLst/>
              </a:rPr>
              <a:t>objectieve</a:t>
            </a:r>
            <a:r>
              <a:rPr lang="en-US" sz="1900" b="0" i="0" dirty="0">
                <a:effectLst/>
              </a:rPr>
              <a:t> </a:t>
            </a:r>
            <a:r>
              <a:rPr lang="en-US" sz="1900" b="0" i="0" dirty="0" err="1">
                <a:effectLst/>
              </a:rPr>
              <a:t>toetsen</a:t>
            </a:r>
            <a:r>
              <a:rPr lang="en-US" sz="1900" b="0" i="0" dirty="0">
                <a:effectLst/>
              </a:rPr>
              <a:t> of </a:t>
            </a:r>
            <a:r>
              <a:rPr lang="en-US" sz="1900" b="0" i="0" dirty="0" err="1">
                <a:effectLst/>
              </a:rPr>
              <a:t>leerlingvolgsystemen</a:t>
            </a:r>
            <a:r>
              <a:rPr lang="en-US" sz="1900" b="0" i="0" dirty="0">
                <a:effectLst/>
              </a:rPr>
              <a:t> die </a:t>
            </a:r>
            <a:r>
              <a:rPr lang="en-US" sz="1900" b="0" i="0" dirty="0" err="1">
                <a:effectLst/>
              </a:rPr>
              <a:t>vaardigheidsscores</a:t>
            </a:r>
            <a:r>
              <a:rPr lang="en-US" sz="1900" b="0" i="0" dirty="0">
                <a:effectLst/>
              </a:rPr>
              <a:t> laten </a:t>
            </a:r>
            <a:r>
              <a:rPr lang="en-US" sz="1900" b="0" i="0" dirty="0" err="1">
                <a:effectLst/>
              </a:rPr>
              <a:t>zien</a:t>
            </a:r>
            <a:r>
              <a:rPr lang="en-US" sz="1900" b="0" i="0" dirty="0">
                <a:effectLst/>
              </a:rPr>
              <a:t> op het </a:t>
            </a:r>
            <a:r>
              <a:rPr lang="en-US" sz="1900" b="0" i="0" dirty="0" err="1">
                <a:effectLst/>
              </a:rPr>
              <a:t>gebied</a:t>
            </a:r>
            <a:r>
              <a:rPr lang="en-US" sz="1900" b="0" i="0" dirty="0">
                <a:effectLst/>
              </a:rPr>
              <a:t> van taal, </a:t>
            </a:r>
            <a:r>
              <a:rPr lang="en-US" sz="1900" b="0" i="0" dirty="0" err="1">
                <a:effectLst/>
              </a:rPr>
              <a:t>rekenen</a:t>
            </a:r>
            <a:r>
              <a:rPr lang="en-US" sz="1900" b="0" i="0" dirty="0">
                <a:effectLst/>
              </a:rPr>
              <a:t> </a:t>
            </a:r>
            <a:r>
              <a:rPr lang="en-US" sz="1900" b="0" i="0" dirty="0" err="1">
                <a:effectLst/>
              </a:rPr>
              <a:t>en</a:t>
            </a:r>
            <a:r>
              <a:rPr lang="en-US" sz="1900" b="0" i="0" dirty="0">
                <a:effectLst/>
              </a:rPr>
              <a:t> </a:t>
            </a:r>
            <a:r>
              <a:rPr lang="en-US" sz="1900" b="0" i="0" dirty="0" err="1">
                <a:effectLst/>
              </a:rPr>
              <a:t>wiskunde</a:t>
            </a:r>
            <a:r>
              <a:rPr lang="en-US" sz="1900" b="0" i="0" dirty="0">
                <a:effectLst/>
              </a:rPr>
              <a:t>.</a:t>
            </a:r>
          </a:p>
          <a:p>
            <a:pPr marL="0"/>
            <a:endParaRPr lang="en-US" sz="1600" dirty="0"/>
          </a:p>
        </p:txBody>
      </p:sp>
      <p:pic>
        <p:nvPicPr>
          <p:cNvPr id="8" name="Tijdelijke aanduiding voor inhoud 7">
            <a:extLst>
              <a:ext uri="{FF2B5EF4-FFF2-40B4-BE49-F238E27FC236}">
                <a16:creationId xmlns:a16="http://schemas.microsoft.com/office/drawing/2014/main" id="{F0817B39-CF2B-F38C-7AED-FFB43DB902D2}"/>
              </a:ext>
            </a:extLst>
          </p:cNvPr>
          <p:cNvPicPr>
            <a:picLocks noGrp="1" noChangeAspect="1"/>
          </p:cNvPicPr>
          <p:nvPr>
            <p:ph type="pic" sz="quarter" idx="4294967295"/>
          </p:nvPr>
        </p:nvPicPr>
        <p:blipFill rotWithShape="1">
          <a:blip r:embed="rId3"/>
          <a:srcRect t="1665"/>
          <a:stretch/>
        </p:blipFill>
        <p:spPr>
          <a:xfrm>
            <a:off x="7355260" y="1031498"/>
            <a:ext cx="4069976" cy="4056035"/>
          </a:xfrm>
          <a:prstGeom prst="rect">
            <a:avLst/>
          </a:prstGeom>
        </p:spPr>
      </p:pic>
    </p:spTree>
    <p:extLst>
      <p:ext uri="{BB962C8B-B14F-4D97-AF65-F5344CB8AC3E}">
        <p14:creationId xmlns:p14="http://schemas.microsoft.com/office/powerpoint/2010/main" val="1235355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7E353D9-964C-8B0A-9981-A23E057E2FB0}"/>
              </a:ext>
            </a:extLst>
          </p:cNvPr>
          <p:cNvSpPr>
            <a:spLocks noGrp="1"/>
          </p:cNvSpPr>
          <p:nvPr>
            <p:ph type="sldNum" sz="quarter" idx="11"/>
          </p:nvPr>
        </p:nvSpPr>
        <p:spPr/>
        <p:txBody>
          <a:bodyPr/>
          <a:lstStyle/>
          <a:p>
            <a:fld id="{7E3B9DBD-2A2E-0F44-ABE6-B558D1FF01CA}" type="slidenum">
              <a:rPr lang="nl-NL" smtClean="0"/>
              <a:pPr/>
              <a:t>6</a:t>
            </a:fld>
            <a:endParaRPr lang="nl-NL" dirty="0"/>
          </a:p>
        </p:txBody>
      </p:sp>
      <p:sp>
        <p:nvSpPr>
          <p:cNvPr id="3" name="Tijdelijke aanduiding voor tekst 2">
            <a:extLst>
              <a:ext uri="{FF2B5EF4-FFF2-40B4-BE49-F238E27FC236}">
                <a16:creationId xmlns:a16="http://schemas.microsoft.com/office/drawing/2014/main" id="{D87A8858-B54D-6ADC-F198-FF844E589275}"/>
              </a:ext>
            </a:extLst>
          </p:cNvPr>
          <p:cNvSpPr>
            <a:spLocks noGrp="1"/>
          </p:cNvSpPr>
          <p:nvPr>
            <p:ph type="body" sz="quarter" idx="13"/>
          </p:nvPr>
        </p:nvSpPr>
        <p:spPr>
          <a:xfrm>
            <a:off x="1157651" y="2094404"/>
            <a:ext cx="10658473" cy="3676650"/>
          </a:xfrm>
        </p:spPr>
        <p:txBody>
          <a:bodyPr/>
          <a:lstStyle/>
          <a:p>
            <a:pPr marL="342900" indent="-342900">
              <a:lnSpc>
                <a:spcPct val="150000"/>
              </a:lnSpc>
              <a:spcAft>
                <a:spcPts val="1000"/>
              </a:spcAft>
              <a:buFont typeface="Arial" panose="020B0604020202020204" pitchFamily="34" charset="0"/>
              <a:buChar char="•"/>
            </a:pPr>
            <a:r>
              <a:rPr lang="nl-NL" dirty="0"/>
              <a:t>Delen aanpak onderwijscoördinatoren Masterplan basisvaardigheden</a:t>
            </a:r>
          </a:p>
          <a:p>
            <a:pPr marL="342900" indent="-342900">
              <a:lnSpc>
                <a:spcPct val="150000"/>
              </a:lnSpc>
              <a:spcAft>
                <a:spcPts val="1000"/>
              </a:spcAft>
              <a:buFont typeface="Arial" panose="020B0604020202020204" pitchFamily="34" charset="0"/>
              <a:buChar char="•"/>
            </a:pPr>
            <a:r>
              <a:rPr lang="nl-NL" dirty="0"/>
              <a:t>Uitwisselen wat we gezamenlijk kunnen doen om het reken-wiskundeonderwijs te verbeteren</a:t>
            </a:r>
          </a:p>
        </p:txBody>
      </p:sp>
      <p:sp>
        <p:nvSpPr>
          <p:cNvPr id="4" name="Tijdelijke aanduiding voor voettekst 3">
            <a:extLst>
              <a:ext uri="{FF2B5EF4-FFF2-40B4-BE49-F238E27FC236}">
                <a16:creationId xmlns:a16="http://schemas.microsoft.com/office/drawing/2014/main" id="{9873C0C3-F6E7-647A-EEF2-69BCCF445C9A}"/>
              </a:ext>
            </a:extLst>
          </p:cNvPr>
          <p:cNvSpPr>
            <a:spLocks noGrp="1"/>
          </p:cNvSpPr>
          <p:nvPr>
            <p:ph type="ftr" sz="quarter" idx="12"/>
          </p:nvPr>
        </p:nvSpPr>
        <p:spPr/>
        <p:txBody>
          <a:bodyPr/>
          <a:lstStyle/>
          <a:p>
            <a:endParaRPr lang="nl-NL" dirty="0"/>
          </a:p>
        </p:txBody>
      </p:sp>
      <p:sp>
        <p:nvSpPr>
          <p:cNvPr id="5" name="Titel 4">
            <a:extLst>
              <a:ext uri="{FF2B5EF4-FFF2-40B4-BE49-F238E27FC236}">
                <a16:creationId xmlns:a16="http://schemas.microsoft.com/office/drawing/2014/main" id="{07ECFFCA-A0D1-B72C-D70A-950C21B7DA0F}"/>
              </a:ext>
            </a:extLst>
          </p:cNvPr>
          <p:cNvSpPr>
            <a:spLocks noGrp="1"/>
          </p:cNvSpPr>
          <p:nvPr>
            <p:ph type="title"/>
          </p:nvPr>
        </p:nvSpPr>
        <p:spPr/>
        <p:txBody>
          <a:bodyPr/>
          <a:lstStyle/>
          <a:p>
            <a:r>
              <a:rPr lang="nl-NL" sz="2400" b="1" dirty="0"/>
              <a:t>Doelen van de workshop</a:t>
            </a:r>
          </a:p>
        </p:txBody>
      </p:sp>
    </p:spTree>
    <p:extLst>
      <p:ext uri="{BB962C8B-B14F-4D97-AF65-F5344CB8AC3E}">
        <p14:creationId xmlns:p14="http://schemas.microsoft.com/office/powerpoint/2010/main" val="2564870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A02272B-CA81-BB93-80A5-8339288B087D}"/>
              </a:ext>
            </a:extLst>
          </p:cNvPr>
          <p:cNvSpPr>
            <a:spLocks noGrp="1"/>
          </p:cNvSpPr>
          <p:nvPr>
            <p:ph type="sldNum" sz="quarter" idx="11"/>
          </p:nvPr>
        </p:nvSpPr>
        <p:spPr/>
        <p:txBody>
          <a:bodyPr/>
          <a:lstStyle/>
          <a:p>
            <a:fld id="{7E3B9DBD-2A2E-0F44-ABE6-B558D1FF01CA}" type="slidenum">
              <a:rPr lang="nl-NL" smtClean="0"/>
              <a:pPr/>
              <a:t>7</a:t>
            </a:fld>
            <a:endParaRPr lang="nl-NL" dirty="0"/>
          </a:p>
        </p:txBody>
      </p:sp>
      <p:sp>
        <p:nvSpPr>
          <p:cNvPr id="3" name="Titel 2">
            <a:extLst>
              <a:ext uri="{FF2B5EF4-FFF2-40B4-BE49-F238E27FC236}">
                <a16:creationId xmlns:a16="http://schemas.microsoft.com/office/drawing/2014/main" id="{3F67377E-B7B3-F2A1-E830-7893280051A2}"/>
              </a:ext>
            </a:extLst>
          </p:cNvPr>
          <p:cNvSpPr>
            <a:spLocks noGrp="1"/>
          </p:cNvSpPr>
          <p:nvPr>
            <p:ph type="title"/>
          </p:nvPr>
        </p:nvSpPr>
        <p:spPr>
          <a:xfrm>
            <a:off x="766761" y="1031498"/>
            <a:ext cx="11144502" cy="674383"/>
          </a:xfrm>
        </p:spPr>
        <p:txBody>
          <a:bodyPr/>
          <a:lstStyle/>
          <a:p>
            <a:r>
              <a:rPr lang="nl-NL" sz="2400" b="1" dirty="0"/>
              <a:t>Onderwijscoördinatoren verbetering basisvaardigheden</a:t>
            </a:r>
          </a:p>
        </p:txBody>
      </p:sp>
      <p:sp>
        <p:nvSpPr>
          <p:cNvPr id="4" name="Tijdelijke aanduiding voor tekst 3">
            <a:extLst>
              <a:ext uri="{FF2B5EF4-FFF2-40B4-BE49-F238E27FC236}">
                <a16:creationId xmlns:a16="http://schemas.microsoft.com/office/drawing/2014/main" id="{9BF02449-C303-8C9D-5198-5D4943AA0CDD}"/>
              </a:ext>
            </a:extLst>
          </p:cNvPr>
          <p:cNvSpPr>
            <a:spLocks noGrp="1"/>
          </p:cNvSpPr>
          <p:nvPr>
            <p:ph type="body" sz="quarter" idx="13"/>
          </p:nvPr>
        </p:nvSpPr>
        <p:spPr>
          <a:xfrm>
            <a:off x="766764" y="1954800"/>
            <a:ext cx="10658473" cy="3676650"/>
          </a:xfrm>
        </p:spPr>
        <p:txBody>
          <a:bodyPr/>
          <a:lstStyle/>
          <a:p>
            <a:pPr marL="702900" lvl="1" indent="-342900">
              <a:lnSpc>
                <a:spcPct val="200000"/>
              </a:lnSpc>
            </a:pPr>
            <a:r>
              <a:rPr lang="nl-NL" dirty="0"/>
              <a:t>Brug tussen beleid, wetenschap en scholen</a:t>
            </a:r>
          </a:p>
          <a:p>
            <a:pPr marL="702900" lvl="1" indent="-342900">
              <a:lnSpc>
                <a:spcPct val="200000"/>
              </a:lnSpc>
            </a:pPr>
            <a:r>
              <a:rPr lang="nl-NL" dirty="0"/>
              <a:t>Duurzame onderwijsverbetering</a:t>
            </a:r>
          </a:p>
          <a:p>
            <a:pPr marL="702900" lvl="1" indent="-342900">
              <a:lnSpc>
                <a:spcPct val="200000"/>
              </a:lnSpc>
            </a:pPr>
            <a:r>
              <a:rPr lang="nl-NL" dirty="0" err="1"/>
              <a:t>Evidence-informed</a:t>
            </a:r>
            <a:r>
              <a:rPr lang="nl-NL" dirty="0"/>
              <a:t> werken</a:t>
            </a:r>
          </a:p>
          <a:p>
            <a:pPr marL="702900" lvl="1" indent="-342900">
              <a:lnSpc>
                <a:spcPct val="200000"/>
              </a:lnSpc>
            </a:pPr>
            <a:r>
              <a:rPr lang="nl-NL" dirty="0"/>
              <a:t>De school houdt de regie</a:t>
            </a:r>
          </a:p>
        </p:txBody>
      </p:sp>
      <p:sp>
        <p:nvSpPr>
          <p:cNvPr id="5" name="Tijdelijke aanduiding voor voettekst 4">
            <a:extLst>
              <a:ext uri="{FF2B5EF4-FFF2-40B4-BE49-F238E27FC236}">
                <a16:creationId xmlns:a16="http://schemas.microsoft.com/office/drawing/2014/main" id="{030BB002-04BD-5618-7FD7-F1F79B612B93}"/>
              </a:ext>
            </a:extLst>
          </p:cNvPr>
          <p:cNvSpPr>
            <a:spLocks noGrp="1"/>
          </p:cNvSpPr>
          <p:nvPr>
            <p:ph type="ftr" sz="quarter" idx="12"/>
          </p:nvPr>
        </p:nvSpPr>
        <p:spPr/>
        <p:txBody>
          <a:bodyPr/>
          <a:lstStyle/>
          <a:p>
            <a:endParaRPr lang="nl-NL" dirty="0"/>
          </a:p>
        </p:txBody>
      </p:sp>
    </p:spTree>
    <p:extLst>
      <p:ext uri="{BB962C8B-B14F-4D97-AF65-F5344CB8AC3E}">
        <p14:creationId xmlns:p14="http://schemas.microsoft.com/office/powerpoint/2010/main" val="3215237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descr="Sociaal netwerk met effen opvulling">
            <a:extLst>
              <a:ext uri="{FF2B5EF4-FFF2-40B4-BE49-F238E27FC236}">
                <a16:creationId xmlns:a16="http://schemas.microsoft.com/office/drawing/2014/main" id="{04E8DD62-6445-7814-1C7D-F03BF2C070C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168578" y="3552435"/>
            <a:ext cx="1524145" cy="1524145"/>
          </a:xfrm>
          <a:prstGeom prst="rect">
            <a:avLst/>
          </a:prstGeom>
        </p:spPr>
      </p:pic>
      <p:sp>
        <p:nvSpPr>
          <p:cNvPr id="2" name="Tijdelijke aanduiding voor dianummer 1">
            <a:extLst>
              <a:ext uri="{FF2B5EF4-FFF2-40B4-BE49-F238E27FC236}">
                <a16:creationId xmlns:a16="http://schemas.microsoft.com/office/drawing/2014/main" id="{45C93ACF-3350-910B-A0DD-A10E2590D17C}"/>
              </a:ext>
            </a:extLst>
          </p:cNvPr>
          <p:cNvSpPr>
            <a:spLocks noGrp="1"/>
          </p:cNvSpPr>
          <p:nvPr>
            <p:ph type="sldNum" sz="quarter" idx="11"/>
          </p:nvPr>
        </p:nvSpPr>
        <p:spPr/>
        <p:txBody>
          <a:bodyPr/>
          <a:lstStyle/>
          <a:p>
            <a:fld id="{7E3B9DBD-2A2E-0F44-ABE6-B558D1FF01CA}" type="slidenum">
              <a:rPr lang="nl-NL" smtClean="0"/>
              <a:pPr/>
              <a:t>8</a:t>
            </a:fld>
            <a:endParaRPr lang="nl-NL" dirty="0"/>
          </a:p>
        </p:txBody>
      </p:sp>
      <p:sp>
        <p:nvSpPr>
          <p:cNvPr id="4" name="Tijdelijke aanduiding voor voettekst 3">
            <a:extLst>
              <a:ext uri="{FF2B5EF4-FFF2-40B4-BE49-F238E27FC236}">
                <a16:creationId xmlns:a16="http://schemas.microsoft.com/office/drawing/2014/main" id="{59F2E558-915C-98F6-C4E7-E82CDE0F178C}"/>
              </a:ext>
            </a:extLst>
          </p:cNvPr>
          <p:cNvSpPr>
            <a:spLocks noGrp="1"/>
          </p:cNvSpPr>
          <p:nvPr>
            <p:ph type="ftr" sz="quarter" idx="12"/>
          </p:nvPr>
        </p:nvSpPr>
        <p:spPr/>
        <p:txBody>
          <a:bodyPr/>
          <a:lstStyle/>
          <a:p>
            <a:endParaRPr lang="nl-NL" dirty="0"/>
          </a:p>
        </p:txBody>
      </p:sp>
      <p:sp>
        <p:nvSpPr>
          <p:cNvPr id="5" name="Tijdelijke aanduiding voor tekst 4">
            <a:extLst>
              <a:ext uri="{FF2B5EF4-FFF2-40B4-BE49-F238E27FC236}">
                <a16:creationId xmlns:a16="http://schemas.microsoft.com/office/drawing/2014/main" id="{5D59C033-DE28-ADB2-E1A0-DAED991AEF63}"/>
              </a:ext>
            </a:extLst>
          </p:cNvPr>
          <p:cNvSpPr>
            <a:spLocks noGrp="1"/>
          </p:cNvSpPr>
          <p:nvPr>
            <p:ph type="body" sz="quarter" idx="13"/>
          </p:nvPr>
        </p:nvSpPr>
        <p:spPr>
          <a:xfrm>
            <a:off x="882313" y="2489758"/>
            <a:ext cx="3424887" cy="3188368"/>
          </a:xfrm>
        </p:spPr>
        <p:txBody>
          <a:bodyPr/>
          <a:lstStyle/>
          <a:p>
            <a:pPr algn="ctr"/>
            <a:r>
              <a:rPr lang="nl-NL" b="0" dirty="0"/>
              <a:t>Individuele </a:t>
            </a:r>
          </a:p>
          <a:p>
            <a:pPr algn="ctr"/>
            <a:r>
              <a:rPr lang="nl-NL" b="0" dirty="0"/>
              <a:t>ondersteuning</a:t>
            </a:r>
          </a:p>
        </p:txBody>
      </p:sp>
      <p:sp>
        <p:nvSpPr>
          <p:cNvPr id="6" name="Tijdelijke aanduiding voor tekst 5">
            <a:extLst>
              <a:ext uri="{FF2B5EF4-FFF2-40B4-BE49-F238E27FC236}">
                <a16:creationId xmlns:a16="http://schemas.microsoft.com/office/drawing/2014/main" id="{C0CA2895-B172-4979-1938-5BCB0CA9F1FF}"/>
              </a:ext>
            </a:extLst>
          </p:cNvPr>
          <p:cNvSpPr>
            <a:spLocks noGrp="1"/>
          </p:cNvSpPr>
          <p:nvPr>
            <p:ph type="body" sz="quarter" idx="14"/>
          </p:nvPr>
        </p:nvSpPr>
        <p:spPr>
          <a:xfrm>
            <a:off x="7808441" y="2484991"/>
            <a:ext cx="3722758" cy="3188368"/>
          </a:xfrm>
        </p:spPr>
        <p:txBody>
          <a:bodyPr/>
          <a:lstStyle/>
          <a:p>
            <a:pPr algn="ctr"/>
            <a:r>
              <a:rPr lang="nl-NL" b="0" dirty="0"/>
              <a:t>Begeleide </a:t>
            </a:r>
          </a:p>
          <a:p>
            <a:pPr algn="ctr"/>
            <a:r>
              <a:rPr lang="nl-NL" b="0" dirty="0"/>
              <a:t>leernetwerken</a:t>
            </a:r>
          </a:p>
        </p:txBody>
      </p:sp>
      <p:sp>
        <p:nvSpPr>
          <p:cNvPr id="7" name="Titel 2">
            <a:extLst>
              <a:ext uri="{FF2B5EF4-FFF2-40B4-BE49-F238E27FC236}">
                <a16:creationId xmlns:a16="http://schemas.microsoft.com/office/drawing/2014/main" id="{524B7FA9-A0DA-3DDC-28FB-83A3779FB869}"/>
              </a:ext>
            </a:extLst>
          </p:cNvPr>
          <p:cNvSpPr>
            <a:spLocks noGrp="1"/>
          </p:cNvSpPr>
          <p:nvPr>
            <p:ph type="title"/>
          </p:nvPr>
        </p:nvSpPr>
        <p:spPr>
          <a:xfrm>
            <a:off x="766761" y="1031498"/>
            <a:ext cx="10658477" cy="674383"/>
          </a:xfrm>
        </p:spPr>
        <p:txBody>
          <a:bodyPr/>
          <a:lstStyle/>
          <a:p>
            <a:r>
              <a:rPr lang="nl-NL" sz="2400" b="1" dirty="0"/>
              <a:t>Vormen van ondersteuning en begeleiding</a:t>
            </a:r>
          </a:p>
        </p:txBody>
      </p:sp>
      <p:pic>
        <p:nvPicPr>
          <p:cNvPr id="8" name="Graphic 7" descr="Mannelijk profiel met effen opvulling">
            <a:extLst>
              <a:ext uri="{FF2B5EF4-FFF2-40B4-BE49-F238E27FC236}">
                <a16:creationId xmlns:a16="http://schemas.microsoft.com/office/drawing/2014/main" id="{3DC34C72-9C70-CD13-FF7C-73DE32D301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0639" y="3552435"/>
            <a:ext cx="1627241" cy="1627241"/>
          </a:xfrm>
          <a:prstGeom prst="rect">
            <a:avLst/>
          </a:prstGeom>
        </p:spPr>
      </p:pic>
      <p:pic>
        <p:nvPicPr>
          <p:cNvPr id="9" name="Graphic 8" descr="Gebruikers met effen opvulling">
            <a:extLst>
              <a:ext uri="{FF2B5EF4-FFF2-40B4-BE49-F238E27FC236}">
                <a16:creationId xmlns:a16="http://schemas.microsoft.com/office/drawing/2014/main" id="{5F0DD0BE-5DB9-6B3C-B8AD-D547D12FE5D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12924" y="3366179"/>
            <a:ext cx="1913492" cy="1913492"/>
          </a:xfrm>
          <a:prstGeom prst="rect">
            <a:avLst/>
          </a:prstGeom>
        </p:spPr>
      </p:pic>
      <p:sp>
        <p:nvSpPr>
          <p:cNvPr id="3" name="Tijdelijke aanduiding voor tekst 4">
            <a:extLst>
              <a:ext uri="{FF2B5EF4-FFF2-40B4-BE49-F238E27FC236}">
                <a16:creationId xmlns:a16="http://schemas.microsoft.com/office/drawing/2014/main" id="{50AC1A01-6F7B-937F-5F0A-05ECC1793A90}"/>
              </a:ext>
            </a:extLst>
          </p:cNvPr>
          <p:cNvSpPr txBox="1">
            <a:spLocks/>
          </p:cNvSpPr>
          <p:nvPr/>
        </p:nvSpPr>
        <p:spPr>
          <a:xfrm>
            <a:off x="4383555" y="2489758"/>
            <a:ext cx="3424887" cy="3188368"/>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buClr>
                <a:schemeClr val="tx1"/>
              </a:buClr>
              <a:buFont typeface="Arial" panose="020B0604020202020204" pitchFamily="34" charset="0"/>
              <a:buNone/>
              <a:defRPr sz="2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defTabSz="914400" rtl="0" eaLnBrk="1" latinLnBrk="0" hangingPunct="1">
              <a:lnSpc>
                <a:spcPct val="120000"/>
              </a:lnSpc>
              <a:spcBef>
                <a:spcPts val="0"/>
              </a:spcBef>
              <a:buClr>
                <a:schemeClr val="tx1"/>
              </a:buClr>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360000" algn="l" defTabSz="914400" rtl="0" eaLnBrk="1" latinLnBrk="0" hangingPunct="1">
              <a:lnSpc>
                <a:spcPct val="120000"/>
              </a:lnSpc>
              <a:spcBef>
                <a:spcPts val="0"/>
              </a:spcBef>
              <a:buClr>
                <a:schemeClr val="tx1"/>
              </a:buClr>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630000" indent="-270000" algn="l" defTabSz="914400" rtl="0" eaLnBrk="1" latinLnBrk="0" hangingPunct="1">
              <a:lnSpc>
                <a:spcPct val="120000"/>
              </a:lnSpc>
              <a:spcBef>
                <a:spcPts val="0"/>
              </a:spcBef>
              <a:buClr>
                <a:schemeClr val="tx1"/>
              </a:buClr>
              <a:buFont typeface="Apple Chancery" panose="03020702040506060504" pitchFamily="66" charset="-79"/>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900000" indent="-270000" algn="l" defTabSz="914400" rtl="0" eaLnBrk="1" latinLnBrk="0" hangingPunct="1">
              <a:lnSpc>
                <a:spcPct val="120000"/>
              </a:lnSpc>
              <a:spcBef>
                <a:spcPts val="0"/>
              </a:spcBef>
              <a:buClr>
                <a:schemeClr val="tx1"/>
              </a:buClr>
              <a:buFont typeface="Apple Chancery" panose="03020702040506060504" pitchFamily="66" charset="-79"/>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NL" b="0" dirty="0"/>
              <a:t>Conferenties </a:t>
            </a:r>
          </a:p>
          <a:p>
            <a:pPr algn="ctr"/>
            <a:r>
              <a:rPr lang="nl-NL" b="0" dirty="0"/>
              <a:t>OCW Dichtbij</a:t>
            </a:r>
          </a:p>
        </p:txBody>
      </p:sp>
      <p:pic>
        <p:nvPicPr>
          <p:cNvPr id="10" name="Graphic 9" descr="Klaslokaal met effen opvulling">
            <a:extLst>
              <a:ext uri="{FF2B5EF4-FFF2-40B4-BE49-F238E27FC236}">
                <a16:creationId xmlns:a16="http://schemas.microsoft.com/office/drawing/2014/main" id="{8DAD5A56-481F-D001-9ED6-D49D33340F06}"/>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024793" y="3794162"/>
            <a:ext cx="1143785" cy="1143785"/>
          </a:xfrm>
          <a:prstGeom prst="rect">
            <a:avLst/>
          </a:prstGeom>
        </p:spPr>
      </p:pic>
      <p:pic>
        <p:nvPicPr>
          <p:cNvPr id="14" name="Afbeelding 13" descr="Afbeelding met overdekt, kleding, persoon, plafond&#10;&#10;Automatisch gegenereerde beschrijving">
            <a:extLst>
              <a:ext uri="{FF2B5EF4-FFF2-40B4-BE49-F238E27FC236}">
                <a16:creationId xmlns:a16="http://schemas.microsoft.com/office/drawing/2014/main" id="{87020A95-8B09-69BC-F484-47CCA37D1EF7}"/>
              </a:ext>
            </a:extLst>
          </p:cNvPr>
          <p:cNvPicPr>
            <a:picLocks noChangeAspect="1"/>
          </p:cNvPicPr>
          <p:nvPr/>
        </p:nvPicPr>
        <p:blipFill rotWithShape="1">
          <a:blip r:embed="rId10"/>
          <a:srcRect t="14796" b="6542"/>
          <a:stretch/>
        </p:blipFill>
        <p:spPr>
          <a:xfrm>
            <a:off x="709603" y="286442"/>
            <a:ext cx="10772790" cy="6355571"/>
          </a:xfrm>
          <a:prstGeom prst="rect">
            <a:avLst/>
          </a:prstGeom>
        </p:spPr>
      </p:pic>
    </p:spTree>
    <p:extLst>
      <p:ext uri="{BB962C8B-B14F-4D97-AF65-F5344CB8AC3E}">
        <p14:creationId xmlns:p14="http://schemas.microsoft.com/office/powerpoint/2010/main" val="56382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9A8DD5C-A3CC-EAAF-508B-A297FEE929D9}"/>
              </a:ext>
            </a:extLst>
          </p:cNvPr>
          <p:cNvSpPr>
            <a:spLocks noGrp="1"/>
          </p:cNvSpPr>
          <p:nvPr>
            <p:ph type="sldNum" sz="quarter" idx="11"/>
          </p:nvPr>
        </p:nvSpPr>
        <p:spPr/>
        <p:txBody>
          <a:bodyPr/>
          <a:lstStyle/>
          <a:p>
            <a:fld id="{7E3B9DBD-2A2E-0F44-ABE6-B558D1FF01CA}" type="slidenum">
              <a:rPr lang="nl-NL" smtClean="0"/>
              <a:pPr/>
              <a:t>9</a:t>
            </a:fld>
            <a:endParaRPr lang="nl-NL" dirty="0"/>
          </a:p>
        </p:txBody>
      </p:sp>
      <p:sp>
        <p:nvSpPr>
          <p:cNvPr id="3" name="Titel 2">
            <a:extLst>
              <a:ext uri="{FF2B5EF4-FFF2-40B4-BE49-F238E27FC236}">
                <a16:creationId xmlns:a16="http://schemas.microsoft.com/office/drawing/2014/main" id="{69510F2A-E6BC-B8CA-CD1D-7B81F6D997FB}"/>
              </a:ext>
            </a:extLst>
          </p:cNvPr>
          <p:cNvSpPr>
            <a:spLocks noGrp="1"/>
          </p:cNvSpPr>
          <p:nvPr>
            <p:ph type="title"/>
          </p:nvPr>
        </p:nvSpPr>
        <p:spPr>
          <a:xfrm>
            <a:off x="766761" y="1031497"/>
            <a:ext cx="7330104" cy="895025"/>
          </a:xfrm>
        </p:spPr>
        <p:txBody>
          <a:bodyPr/>
          <a:lstStyle/>
          <a:p>
            <a:pPr>
              <a:lnSpc>
                <a:spcPct val="100000"/>
              </a:lnSpc>
            </a:pPr>
            <a:r>
              <a:rPr lang="nl-NL" sz="2400" b="1" dirty="0"/>
              <a:t>Systematisch en cyclisch werken aan</a:t>
            </a:r>
            <a:r>
              <a:rPr lang="nl-NL" sz="2400" dirty="0"/>
              <a:t> </a:t>
            </a:r>
            <a:r>
              <a:rPr lang="nl-NL" sz="2400" b="1" dirty="0"/>
              <a:t>onderwijsverbetering</a:t>
            </a:r>
          </a:p>
        </p:txBody>
      </p:sp>
      <p:sp>
        <p:nvSpPr>
          <p:cNvPr id="5" name="Tijdelijke aanduiding voor voettekst 4">
            <a:extLst>
              <a:ext uri="{FF2B5EF4-FFF2-40B4-BE49-F238E27FC236}">
                <a16:creationId xmlns:a16="http://schemas.microsoft.com/office/drawing/2014/main" id="{E7B3C3C4-F316-11E2-9B5D-39DCF12A6DE5}"/>
              </a:ext>
            </a:extLst>
          </p:cNvPr>
          <p:cNvSpPr>
            <a:spLocks noGrp="1"/>
          </p:cNvSpPr>
          <p:nvPr>
            <p:ph type="ftr" sz="quarter" idx="12"/>
          </p:nvPr>
        </p:nvSpPr>
        <p:spPr/>
        <p:txBody>
          <a:bodyPr/>
          <a:lstStyle/>
          <a:p>
            <a:endParaRPr lang="nl-NL" dirty="0"/>
          </a:p>
        </p:txBody>
      </p:sp>
      <p:pic>
        <p:nvPicPr>
          <p:cNvPr id="6" name="Afbeelding 5" descr="Afbeelding met tekst, schermopname, Lettertype, logo&#10;&#10;Automatisch gegenereerde beschrijving">
            <a:extLst>
              <a:ext uri="{FF2B5EF4-FFF2-40B4-BE49-F238E27FC236}">
                <a16:creationId xmlns:a16="http://schemas.microsoft.com/office/drawing/2014/main" id="{8F572E7E-FEA0-D5C7-2D74-1D6E2B63C429}"/>
              </a:ext>
            </a:extLst>
          </p:cNvPr>
          <p:cNvPicPr>
            <a:picLocks noChangeAspect="1"/>
          </p:cNvPicPr>
          <p:nvPr/>
        </p:nvPicPr>
        <p:blipFill>
          <a:blip r:embed="rId3">
            <a:clrChange>
              <a:clrFrom>
                <a:srgbClr val="DFF2FD"/>
              </a:clrFrom>
              <a:clrTo>
                <a:srgbClr val="DFF2FD">
                  <a:alpha val="0"/>
                </a:srgbClr>
              </a:clrTo>
            </a:clrChange>
            <a:extLst>
              <a:ext uri="{28A0092B-C50C-407E-A947-70E740481C1C}">
                <a14:useLocalDpi xmlns:a14="http://schemas.microsoft.com/office/drawing/2010/main" val="0"/>
              </a:ext>
            </a:extLst>
          </a:blip>
          <a:stretch>
            <a:fillRect/>
          </a:stretch>
        </p:blipFill>
        <p:spPr>
          <a:xfrm>
            <a:off x="6782129" y="1060994"/>
            <a:ext cx="5716554" cy="4369699"/>
          </a:xfrm>
          <a:prstGeom prst="rect">
            <a:avLst/>
          </a:prstGeom>
        </p:spPr>
      </p:pic>
      <p:sp>
        <p:nvSpPr>
          <p:cNvPr id="7" name="Tijdelijke aanduiding voor tekst 3">
            <a:extLst>
              <a:ext uri="{FF2B5EF4-FFF2-40B4-BE49-F238E27FC236}">
                <a16:creationId xmlns:a16="http://schemas.microsoft.com/office/drawing/2014/main" id="{7087F67F-5B01-19A3-7B8F-D5A3737E8C48}"/>
              </a:ext>
            </a:extLst>
          </p:cNvPr>
          <p:cNvSpPr>
            <a:spLocks noGrp="1"/>
          </p:cNvSpPr>
          <p:nvPr>
            <p:ph type="body" sz="quarter" idx="13"/>
          </p:nvPr>
        </p:nvSpPr>
        <p:spPr>
          <a:xfrm>
            <a:off x="501294" y="3027941"/>
            <a:ext cx="10658473" cy="2839482"/>
          </a:xfrm>
        </p:spPr>
        <p:txBody>
          <a:bodyPr/>
          <a:lstStyle/>
          <a:p>
            <a:pPr marL="702900" lvl="1" indent="-342900"/>
            <a:r>
              <a:rPr lang="nl-NL" dirty="0"/>
              <a:t>Gedragen en onderbouwd</a:t>
            </a:r>
          </a:p>
          <a:p>
            <a:pPr marL="702900" lvl="1" indent="-342900"/>
            <a:endParaRPr lang="nl-NL" dirty="0"/>
          </a:p>
          <a:p>
            <a:pPr marL="702900" lvl="1" indent="-342900"/>
            <a:r>
              <a:rPr lang="nl-NL" dirty="0"/>
              <a:t>Betrouwbare kennisbronnen</a:t>
            </a:r>
          </a:p>
          <a:p>
            <a:pPr lvl="1" indent="0">
              <a:buNone/>
            </a:pPr>
            <a:endParaRPr lang="nl-NL" dirty="0"/>
          </a:p>
          <a:p>
            <a:endParaRPr lang="nl-NL" dirty="0"/>
          </a:p>
        </p:txBody>
      </p:sp>
    </p:spTree>
    <p:extLst>
      <p:ext uri="{BB962C8B-B14F-4D97-AF65-F5344CB8AC3E}">
        <p14:creationId xmlns:p14="http://schemas.microsoft.com/office/powerpoint/2010/main" val="1066504816"/>
      </p:ext>
    </p:extLst>
  </p:cSld>
  <p:clrMapOvr>
    <a:masterClrMapping/>
  </p:clrMapOvr>
</p:sld>
</file>

<file path=ppt/theme/theme1.xml><?xml version="1.0" encoding="utf-8"?>
<a:theme xmlns:a="http://schemas.openxmlformats.org/drawingml/2006/main" name="Template OCW Masterplan Basisvaardigheden">
  <a:themeElements>
    <a:clrScheme name="OCW 1">
      <a:dk1>
        <a:srgbClr val="000000"/>
      </a:dk1>
      <a:lt1>
        <a:srgbClr val="FEFFFF"/>
      </a:lt1>
      <a:dk2>
        <a:srgbClr val="000000"/>
      </a:dk2>
      <a:lt2>
        <a:srgbClr val="D5D5D5"/>
      </a:lt2>
      <a:accent1>
        <a:srgbClr val="76D2B6"/>
      </a:accent1>
      <a:accent2>
        <a:srgbClr val="38870C"/>
      </a:accent2>
      <a:accent3>
        <a:srgbClr val="F092CD"/>
      </a:accent3>
      <a:accent4>
        <a:srgbClr val="275937"/>
      </a:accent4>
      <a:accent5>
        <a:srgbClr val="777B00"/>
      </a:accent5>
      <a:accent6>
        <a:srgbClr val="CA005D"/>
      </a:accent6>
      <a:hlink>
        <a:srgbClr val="75D2B6"/>
      </a:hlink>
      <a:folHlink>
        <a:srgbClr val="75D2B6"/>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OCW Masterplan Basisvaardigheden Verdana Template" id="{DD161A64-61F2-4C42-8A9F-92FC5D2958DE}" vid="{36CF1813-6455-7C4D-A40F-C5FA8E368CAA}"/>
    </a:ext>
  </a:extLst>
</a:theme>
</file>

<file path=ppt/theme/theme2.xml><?xml version="1.0" encoding="utf-8"?>
<a:theme xmlns:a="http://schemas.openxmlformats.org/drawingml/2006/main" name="Office-thema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OCW Masterplan Basisvaardigheden Verdana Template</Template>
  <TotalTime>1522</TotalTime>
  <Words>1348</Words>
  <Application>Microsoft Office PowerPoint</Application>
  <PresentationFormat>Breedbeeld</PresentationFormat>
  <Paragraphs>204</Paragraphs>
  <Slides>17</Slides>
  <Notes>12</Notes>
  <HiddenSlides>3</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17</vt:i4>
      </vt:variant>
    </vt:vector>
  </HeadingPairs>
  <TitlesOfParts>
    <vt:vector size="25" baseType="lpstr">
      <vt:lpstr>Andale Mono</vt:lpstr>
      <vt:lpstr>Apple Chancery</vt:lpstr>
      <vt:lpstr>Arial</vt:lpstr>
      <vt:lpstr>Calibri</vt:lpstr>
      <vt:lpstr>Rijksoverheid Sans</vt:lpstr>
      <vt:lpstr>Systeemlettertype regulier</vt:lpstr>
      <vt:lpstr>Verdana</vt:lpstr>
      <vt:lpstr>Template OCW Masterplan Basisvaardigheden</vt:lpstr>
      <vt:lpstr>Masterplan basisvaardigheden: samenwerken aan verbetering  </vt:lpstr>
      <vt:lpstr>PowerPoint-presentatie</vt:lpstr>
      <vt:lpstr>Intro Panama</vt:lpstr>
      <vt:lpstr>De voorwaarden in deze opdracht:</vt:lpstr>
      <vt:lpstr>Over de interventies…</vt:lpstr>
      <vt:lpstr>Doelen van de workshop</vt:lpstr>
      <vt:lpstr>Onderwijscoördinatoren verbetering basisvaardigheden</vt:lpstr>
      <vt:lpstr>Vormen van ondersteuning en begeleiding</vt:lpstr>
      <vt:lpstr>Systematisch en cyclisch werken aan onderwijsverbetering</vt:lpstr>
      <vt:lpstr>Evidence-informed werken</vt:lpstr>
      <vt:lpstr>Begeleide leernetwerken</vt:lpstr>
      <vt:lpstr>PowerPoint-presentatie</vt:lpstr>
      <vt:lpstr>Gezamenlijk werken aan beter reken-wiskundeonderwijs</vt:lpstr>
      <vt:lpstr>Eén stelling, zes denkrichtingen</vt:lpstr>
      <vt:lpstr>Scan de code voor de Mentimeter</vt:lpstr>
      <vt:lpstr>Wat kunnen we meenemen op basis van de uitwisseling?  </vt:lpstr>
      <vt:lpstr>Een goede basis  voor een betere kans.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Basisvaardigheden en evidence-informed werken</dc:title>
  <dc:creator>Siebe ten Have</dc:creator>
  <cp:lastModifiedBy>Have, Siebe ten</cp:lastModifiedBy>
  <cp:revision>50</cp:revision>
  <dcterms:created xsi:type="dcterms:W3CDTF">2024-03-19T14:10:19Z</dcterms:created>
  <dcterms:modified xsi:type="dcterms:W3CDTF">2024-05-29T17:32:47Z</dcterms:modified>
</cp:coreProperties>
</file>