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4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notesSlides/notesSlide1.xml" ContentType="application/vnd.openxmlformats-officedocument.presentationml.notesSlide+xml"/>
  <Override PartName="/ppt/slideLayouts/slideLayout76.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4.xml" ContentType="application/vnd.openxmlformats-officedocument.theme+xml"/>
  <Override PartName="/ppt/theme/themeOverride15.xml" ContentType="application/vnd.openxmlformats-officedocument.themeOverride+xml"/>
  <Override PartName="/ppt/theme/themeOverride14.xml" ContentType="application/vnd.openxmlformats-officedocument.themeOverride+xml"/>
  <Override PartName="/ppt/theme/themeOverride13.xml" ContentType="application/vnd.openxmlformats-officedocument.themeOverride+xml"/>
  <Override PartName="/ppt/theme/themeOverride12.xml" ContentType="application/vnd.openxmlformats-officedocument.themeOverride+xml"/>
  <Override PartName="/ppt/theme/themeOverride11.xml" ContentType="application/vnd.openxmlformats-officedocument.themeOverride+xml"/>
  <Override PartName="/ppt/theme/themeOverride10.xml" ContentType="application/vnd.openxmlformats-officedocument.themeOverride+xml"/>
  <Override PartName="/ppt/theme/themeOverride9.xml" ContentType="application/vnd.openxmlformats-officedocument.themeOverride+xml"/>
  <Override PartName="/ppt/theme/themeOverride8.xml" ContentType="application/vnd.openxmlformats-officedocument.themeOverride+xml"/>
  <Override PartName="/ppt/theme/theme3.xml" ContentType="application/vnd.openxmlformats-officedocument.theme+xml"/>
  <Override PartName="/ppt/theme/themeOverride7.xml" ContentType="application/vnd.openxmlformats-officedocument.themeOverride+xml"/>
  <Override PartName="/ppt/theme/themeOverride6.xml" ContentType="application/vnd.openxmlformats-officedocument.themeOverrid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60" r:id="rId4"/>
    <p:sldMasterId id="2147483698" r:id="rId5"/>
  </p:sldMasterIdLst>
  <p:notesMasterIdLst>
    <p:notesMasterId r:id="rId44"/>
  </p:notesMasterIdLst>
  <p:sldIdLst>
    <p:sldId id="406" r:id="rId6"/>
    <p:sldId id="395" r:id="rId7"/>
    <p:sldId id="257" r:id="rId8"/>
    <p:sldId id="260" r:id="rId9"/>
    <p:sldId id="471" r:id="rId10"/>
    <p:sldId id="344" r:id="rId11"/>
    <p:sldId id="266" r:id="rId12"/>
    <p:sldId id="270" r:id="rId13"/>
    <p:sldId id="356" r:id="rId14"/>
    <p:sldId id="272" r:id="rId15"/>
    <p:sldId id="273" r:id="rId16"/>
    <p:sldId id="328" r:id="rId17"/>
    <p:sldId id="329" r:id="rId18"/>
    <p:sldId id="421" r:id="rId19"/>
    <p:sldId id="474" r:id="rId20"/>
    <p:sldId id="473" r:id="rId21"/>
    <p:sldId id="475" r:id="rId22"/>
    <p:sldId id="470" r:id="rId23"/>
    <p:sldId id="331" r:id="rId24"/>
    <p:sldId id="335" r:id="rId25"/>
    <p:sldId id="472" r:id="rId26"/>
    <p:sldId id="412" r:id="rId27"/>
    <p:sldId id="413" r:id="rId28"/>
    <p:sldId id="343" r:id="rId29"/>
    <p:sldId id="403" r:id="rId30"/>
    <p:sldId id="287" r:id="rId31"/>
    <p:sldId id="284" r:id="rId32"/>
    <p:sldId id="276" r:id="rId33"/>
    <p:sldId id="289" r:id="rId34"/>
    <p:sldId id="363" r:id="rId35"/>
    <p:sldId id="364" r:id="rId36"/>
    <p:sldId id="301" r:id="rId37"/>
    <p:sldId id="392" r:id="rId38"/>
    <p:sldId id="404" r:id="rId39"/>
    <p:sldId id="405" r:id="rId40"/>
    <p:sldId id="416" r:id="rId41"/>
    <p:sldId id="417" r:id="rId42"/>
    <p:sldId id="304" r:id="rId4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2260" userDrawn="1">
          <p15:clr>
            <a:srgbClr val="A4A3A4"/>
          </p15:clr>
        </p15:guide>
        <p15:guide id="3"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2197"/>
    <a:srgbClr val="5B71D7"/>
    <a:srgbClr val="6A4273"/>
    <a:srgbClr val="DB65CE"/>
    <a:srgbClr val="65A0E4"/>
    <a:srgbClr val="F5A5D0"/>
    <a:srgbClr val="B3B8C6"/>
    <a:srgbClr val="E7BFA1"/>
    <a:srgbClr val="1B0C5D"/>
    <a:srgbClr val="E0D5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87782" autoAdjust="0"/>
  </p:normalViewPr>
  <p:slideViewPr>
    <p:cSldViewPr snapToGrid="0">
      <p:cViewPr>
        <p:scale>
          <a:sx n="100" d="100"/>
          <a:sy n="100" d="100"/>
        </p:scale>
        <p:origin x="725" y="211"/>
      </p:cViewPr>
      <p:guideLst>
        <p:guide orient="horz" pos="2160"/>
        <p:guide orient="horz" pos="2260"/>
        <p:guide pos="3840"/>
      </p:guideLst>
    </p:cSldViewPr>
  </p:slideViewPr>
  <p:outlineViewPr>
    <p:cViewPr>
      <p:scale>
        <a:sx n="33" d="100"/>
        <a:sy n="33" d="100"/>
      </p:scale>
      <p:origin x="0" y="-8784"/>
    </p:cViewPr>
  </p:outlineViewPr>
  <p:notesTextViewPr>
    <p:cViewPr>
      <p:scale>
        <a:sx n="1" d="1"/>
        <a:sy n="1" d="1"/>
      </p:scale>
      <p:origin x="0" y="0"/>
    </p:cViewPr>
  </p:notesTextViewPr>
  <p:sorterViewPr>
    <p:cViewPr>
      <p:scale>
        <a:sx n="100" d="100"/>
        <a:sy n="100" d="100"/>
      </p:scale>
      <p:origin x="0" y="-1282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ustomXml" Target="../customXml/item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09636-B796-4E26-9BE7-F67F647CEB31}" type="datetimeFigureOut">
              <a:rPr lang="en-GB" smtClean="0"/>
              <a:t>27/05/2024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D7F1D3-94B3-424E-B2EC-B6B537416D71}" type="slidenum">
              <a:rPr lang="en-GB" smtClean="0"/>
              <a:t>‹#›</a:t>
            </a:fld>
            <a:endParaRPr lang="en-GB"/>
          </a:p>
        </p:txBody>
      </p:sp>
    </p:spTree>
    <p:extLst>
      <p:ext uri="{BB962C8B-B14F-4D97-AF65-F5344CB8AC3E}">
        <p14:creationId xmlns:p14="http://schemas.microsoft.com/office/powerpoint/2010/main" val="3202394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Klik</a:t>
            </a:r>
            <a:r>
              <a:rPr lang="en-GB" dirty="0"/>
              <a:t> </a:t>
            </a:r>
            <a:r>
              <a:rPr lang="en-GB" dirty="0" err="1"/>
              <a:t>bij</a:t>
            </a:r>
            <a:r>
              <a:rPr lang="en-GB" dirty="0"/>
              <a:t> pro, </a:t>
            </a:r>
            <a:r>
              <a:rPr lang="en-GB" dirty="0" err="1"/>
              <a:t>vmbo</a:t>
            </a:r>
            <a:r>
              <a:rPr lang="en-GB" dirty="0"/>
              <a:t>, </a:t>
            </a:r>
            <a:r>
              <a:rPr lang="en-GB" dirty="0" err="1"/>
              <a:t>havo</a:t>
            </a:r>
            <a:r>
              <a:rPr lang="en-GB" dirty="0"/>
              <a:t> </a:t>
            </a:r>
            <a:r>
              <a:rPr lang="en-GB" dirty="0" err="1"/>
              <a:t>en</a:t>
            </a:r>
            <a:r>
              <a:rPr lang="en-GB" dirty="0"/>
              <a:t> </a:t>
            </a:r>
            <a:r>
              <a:rPr lang="en-GB" dirty="0" err="1"/>
              <a:t>vwo</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OESO: </a:t>
            </a:r>
            <a:br>
              <a:rPr lang="en-GB" dirty="0"/>
            </a:br>
            <a:r>
              <a:rPr lang="en-GB" dirty="0"/>
              <a:t>EU14: </a:t>
            </a:r>
            <a:r>
              <a:rPr lang="nl-NL" sz="1800" dirty="0">
                <a:effectLst/>
                <a:latin typeface="Calibri" panose="020F0502020204030204" pitchFamily="34" charset="0"/>
                <a:ea typeface="Calibri" panose="020F0502020204030204" pitchFamily="34" charset="0"/>
              </a:rPr>
              <a:t>België, Denemarken, Duitsland, Finland, Frankrijk, Griekenland, Ierland, Italië, Nederland, Oostenrijk, Portugal, Spanje, Verenigd Koninkrijk en Zweden. </a:t>
            </a:r>
            <a:endParaRPr lang="en-GB" dirty="0"/>
          </a:p>
        </p:txBody>
      </p:sp>
      <p:sp>
        <p:nvSpPr>
          <p:cNvPr id="4" name="Slide Number Placeholder 3"/>
          <p:cNvSpPr>
            <a:spLocks noGrp="1"/>
          </p:cNvSpPr>
          <p:nvPr>
            <p:ph type="sldNum" sz="quarter" idx="5"/>
          </p:nvPr>
        </p:nvSpPr>
        <p:spPr/>
        <p:txBody>
          <a:bodyPr/>
          <a:lstStyle/>
          <a:p>
            <a:fld id="{55D7F1D3-94B3-424E-B2EC-B6B537416D71}" type="slidenum">
              <a:rPr lang="en-GB" smtClean="0"/>
              <a:t>4</a:t>
            </a:fld>
            <a:endParaRPr lang="en-GB"/>
          </a:p>
        </p:txBody>
      </p:sp>
    </p:spTree>
    <p:extLst>
      <p:ext uri="{BB962C8B-B14F-4D97-AF65-F5344CB8AC3E}">
        <p14:creationId xmlns:p14="http://schemas.microsoft.com/office/powerpoint/2010/main" val="1112839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7F1D3-94B3-424E-B2EC-B6B537416D71}" type="slidenum">
              <a:rPr lang="en-GB" smtClean="0"/>
              <a:t>8</a:t>
            </a:fld>
            <a:endParaRPr lang="en-GB"/>
          </a:p>
        </p:txBody>
      </p:sp>
    </p:spTree>
    <p:extLst>
      <p:ext uri="{BB962C8B-B14F-4D97-AF65-F5344CB8AC3E}">
        <p14:creationId xmlns:p14="http://schemas.microsoft.com/office/powerpoint/2010/main" val="3743402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statement is the correct choice. The number of large boxes that can be packed in truck A can vary depending on how the boxes are arranged. In some arrangements, the number of large boxes is fewer than 2/3 the number of medium boxes, while in other arrangements it is more than 2/3 the number of medium boxes, so her claim is not correct. </a:t>
            </a:r>
            <a:endParaRPr lang="en-GB" dirty="0"/>
          </a:p>
        </p:txBody>
      </p:sp>
      <p:sp>
        <p:nvSpPr>
          <p:cNvPr id="4" name="Slide Number Placeholder 3"/>
          <p:cNvSpPr>
            <a:spLocks noGrp="1"/>
          </p:cNvSpPr>
          <p:nvPr>
            <p:ph type="sldNum" sz="quarter" idx="5"/>
          </p:nvPr>
        </p:nvSpPr>
        <p:spPr/>
        <p:txBody>
          <a:bodyPr/>
          <a:lstStyle/>
          <a:p>
            <a:fld id="{55D7F1D3-94B3-424E-B2EC-B6B537416D71}" type="slidenum">
              <a:rPr lang="en-GB" smtClean="0"/>
              <a:t>17</a:t>
            </a:fld>
            <a:endParaRPr lang="en-GB"/>
          </a:p>
        </p:txBody>
      </p:sp>
    </p:spTree>
    <p:extLst>
      <p:ext uri="{BB962C8B-B14F-4D97-AF65-F5344CB8AC3E}">
        <p14:creationId xmlns:p14="http://schemas.microsoft.com/office/powerpoint/2010/main" val="2471312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7F1D3-94B3-424E-B2EC-B6B537416D71}" type="slidenum">
              <a:rPr lang="en-GB" smtClean="0"/>
              <a:t>19</a:t>
            </a:fld>
            <a:endParaRPr lang="en-GB"/>
          </a:p>
        </p:txBody>
      </p:sp>
    </p:spTree>
    <p:extLst>
      <p:ext uri="{BB962C8B-B14F-4D97-AF65-F5344CB8AC3E}">
        <p14:creationId xmlns:p14="http://schemas.microsoft.com/office/powerpoint/2010/main" val="3149531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200" b="0" i="0" u="none" strike="noStrike" baseline="0" dirty="0"/>
              <a:t>De prestaties van meisjes natuurwetenschappen zijn (net als bij wiskunde) sterker gedaald dan de prestaties van jongens.</a:t>
            </a:r>
          </a:p>
          <a:p>
            <a:pPr algn="l"/>
            <a:r>
              <a:rPr lang="nl-NL" sz="1200" b="0" i="0" u="none" strike="noStrike" baseline="0" dirty="0"/>
              <a:t>De prestaties zijn sterker gedaald voor vmboleerlingen dan voor havo- en vwo-leerlingen. </a:t>
            </a:r>
          </a:p>
          <a:p>
            <a:endParaRPr lang="nl-NL" dirty="0"/>
          </a:p>
        </p:txBody>
      </p:sp>
      <p:sp>
        <p:nvSpPr>
          <p:cNvPr id="4" name="Tijdelijke aanduiding voor dianummer 3"/>
          <p:cNvSpPr>
            <a:spLocks noGrp="1"/>
          </p:cNvSpPr>
          <p:nvPr>
            <p:ph type="sldNum" sz="quarter" idx="5"/>
          </p:nvPr>
        </p:nvSpPr>
        <p:spPr/>
        <p:txBody>
          <a:bodyPr/>
          <a:lstStyle/>
          <a:p>
            <a:fld id="{55D7F1D3-94B3-424E-B2EC-B6B537416D71}" type="slidenum">
              <a:rPr lang="en-GB" smtClean="0"/>
              <a:t>27</a:t>
            </a:fld>
            <a:endParaRPr lang="en-GB"/>
          </a:p>
        </p:txBody>
      </p:sp>
    </p:spTree>
    <p:extLst>
      <p:ext uri="{BB962C8B-B14F-4D97-AF65-F5344CB8AC3E}">
        <p14:creationId xmlns:p14="http://schemas.microsoft.com/office/powerpoint/2010/main" val="2963237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Jongens</a:t>
            </a:r>
            <a:r>
              <a:rPr lang="en-GB" dirty="0"/>
              <a:t> en </a:t>
            </a:r>
            <a:r>
              <a:rPr lang="en-GB" dirty="0" err="1"/>
              <a:t>meisjes</a:t>
            </a:r>
            <a:r>
              <a:rPr lang="en-GB" dirty="0"/>
              <a:t> </a:t>
            </a:r>
            <a:r>
              <a:rPr lang="en-GB" dirty="0" err="1"/>
              <a:t>dalen</a:t>
            </a:r>
            <a:r>
              <a:rPr lang="en-GB" dirty="0"/>
              <a:t> even </a:t>
            </a:r>
            <a:r>
              <a:rPr lang="en-GB" dirty="0" err="1"/>
              <a:t>sterk</a:t>
            </a:r>
            <a:r>
              <a:rPr lang="en-GB" dirty="0"/>
              <a:t>. </a:t>
            </a:r>
          </a:p>
          <a:p>
            <a:r>
              <a:rPr lang="en-GB" dirty="0"/>
              <a:t>Ook </a:t>
            </a:r>
            <a:r>
              <a:rPr lang="en-GB" dirty="0" err="1"/>
              <a:t>hier</a:t>
            </a:r>
            <a:r>
              <a:rPr lang="en-GB" dirty="0"/>
              <a:t> </a:t>
            </a:r>
            <a:r>
              <a:rPr lang="en-GB" dirty="0" err="1"/>
              <a:t>zijn</a:t>
            </a:r>
            <a:r>
              <a:rPr lang="en-GB" dirty="0"/>
              <a:t> </a:t>
            </a:r>
            <a:r>
              <a:rPr lang="en-GB" dirty="0" err="1"/>
              <a:t>vmbo-leerlingen</a:t>
            </a:r>
            <a:r>
              <a:rPr lang="en-GB" dirty="0"/>
              <a:t> </a:t>
            </a:r>
            <a:r>
              <a:rPr lang="en-GB" dirty="0" err="1"/>
              <a:t>sterker</a:t>
            </a:r>
            <a:r>
              <a:rPr lang="en-GB" dirty="0"/>
              <a:t> </a:t>
            </a:r>
            <a:r>
              <a:rPr lang="en-GB" dirty="0" err="1"/>
              <a:t>gedaald</a:t>
            </a:r>
            <a:r>
              <a:rPr lang="en-GB" dirty="0"/>
              <a:t> dan </a:t>
            </a:r>
            <a:r>
              <a:rPr lang="en-GB" dirty="0" err="1"/>
              <a:t>havo</a:t>
            </a:r>
            <a:r>
              <a:rPr lang="en-GB" dirty="0"/>
              <a:t>/</a:t>
            </a:r>
            <a:r>
              <a:rPr lang="en-GB" dirty="0" err="1"/>
              <a:t>vwo</a:t>
            </a:r>
            <a:r>
              <a:rPr lang="en-GB" dirty="0"/>
              <a:t> </a:t>
            </a:r>
            <a:r>
              <a:rPr lang="en-GB" dirty="0" err="1"/>
              <a:t>leerlingen</a:t>
            </a:r>
            <a:r>
              <a:rPr lang="en-GB" dirty="0"/>
              <a:t>. </a:t>
            </a:r>
          </a:p>
        </p:txBody>
      </p:sp>
      <p:sp>
        <p:nvSpPr>
          <p:cNvPr id="4" name="Slide Number Placeholder 3"/>
          <p:cNvSpPr>
            <a:spLocks noGrp="1"/>
          </p:cNvSpPr>
          <p:nvPr>
            <p:ph type="sldNum" sz="quarter" idx="5"/>
          </p:nvPr>
        </p:nvSpPr>
        <p:spPr/>
        <p:txBody>
          <a:bodyPr/>
          <a:lstStyle/>
          <a:p>
            <a:fld id="{55D7F1D3-94B3-424E-B2EC-B6B537416D71}" type="slidenum">
              <a:rPr lang="en-GB" smtClean="0"/>
              <a:t>29</a:t>
            </a:fld>
            <a:endParaRPr lang="en-GB"/>
          </a:p>
        </p:txBody>
      </p:sp>
    </p:spTree>
    <p:extLst>
      <p:ext uri="{BB962C8B-B14F-4D97-AF65-F5344CB8AC3E}">
        <p14:creationId xmlns:p14="http://schemas.microsoft.com/office/powerpoint/2010/main" val="943149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Persoonlijk, op school, buiten school</a:t>
            </a:r>
            <a:r>
              <a:rPr lang="nl-NL" sz="1800" b="0" i="0" u="none" strike="noStrike" baseline="0" dirty="0">
                <a:latin typeface="FuturaPT-Book"/>
              </a:rPr>
              <a:t> </a:t>
            </a:r>
            <a:r>
              <a:rPr lang="nl-NL" sz="1800" b="0" i="0" u="none" strike="noStrike" baseline="0" dirty="0">
                <a:latin typeface="FuturaPT-Book"/>
                <a:sym typeface="Wingdings" panose="05000000000000000000" pitchFamily="2" charset="2"/>
              </a:rPr>
              <a:t> gemiddeld 7,3 en dat is hog</a:t>
            </a:r>
            <a:r>
              <a:rPr lang="nl-NL" sz="1800" b="0" i="0" u="none" strike="noStrike" baseline="0" dirty="0">
                <a:latin typeface="FuturaPT-Book"/>
              </a:rPr>
              <a:t>er dan leeftijdsgenoten uit andere EU-landen. Iets lager dan in 2018, maar nog steeds behoorlijk tevreden. </a:t>
            </a:r>
          </a:p>
          <a:p>
            <a:pPr algn="l"/>
            <a:r>
              <a:rPr lang="nl-NL" sz="1800" b="0" i="0" u="none" strike="noStrike" baseline="0" dirty="0">
                <a:latin typeface="FuturaPT-Book"/>
              </a:rPr>
              <a:t>jongens meer tevreden over hun leven dan meisjes, zowel in 2022 als 2018 en 2015. </a:t>
            </a:r>
          </a:p>
          <a:p>
            <a:pPr algn="l"/>
            <a:endParaRPr lang="nl-NL" dirty="0"/>
          </a:p>
        </p:txBody>
      </p:sp>
      <p:sp>
        <p:nvSpPr>
          <p:cNvPr id="4" name="Tijdelijke aanduiding voor dianummer 3"/>
          <p:cNvSpPr>
            <a:spLocks noGrp="1"/>
          </p:cNvSpPr>
          <p:nvPr>
            <p:ph type="sldNum" sz="quarter" idx="5"/>
          </p:nvPr>
        </p:nvSpPr>
        <p:spPr/>
        <p:txBody>
          <a:bodyPr/>
          <a:lstStyle/>
          <a:p>
            <a:fld id="{55D7F1D3-94B3-424E-B2EC-B6B537416D71}" type="slidenum">
              <a:rPr lang="en-GB" smtClean="0"/>
              <a:t>33</a:t>
            </a:fld>
            <a:endParaRPr lang="en-GB"/>
          </a:p>
        </p:txBody>
      </p:sp>
    </p:spTree>
    <p:extLst>
      <p:ext uri="{BB962C8B-B14F-4D97-AF65-F5344CB8AC3E}">
        <p14:creationId xmlns:p14="http://schemas.microsoft.com/office/powerpoint/2010/main" val="2712903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7F1D3-94B3-424E-B2EC-B6B537416D71}" type="slidenum">
              <a:rPr lang="en-GB" smtClean="0"/>
              <a:t>35</a:t>
            </a:fld>
            <a:endParaRPr lang="en-GB"/>
          </a:p>
        </p:txBody>
      </p:sp>
    </p:spTree>
    <p:extLst>
      <p:ext uri="{BB962C8B-B14F-4D97-AF65-F5344CB8AC3E}">
        <p14:creationId xmlns:p14="http://schemas.microsoft.com/office/powerpoint/2010/main" val="1183167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Met stelling “</a:t>
            </a:r>
            <a:r>
              <a:rPr lang="en-GB" dirty="0" err="1"/>
              <a:t>Ik</a:t>
            </a:r>
            <a:r>
              <a:rPr lang="en-GB" dirty="0"/>
              <a:t> was </a:t>
            </a:r>
            <a:r>
              <a:rPr lang="en-GB" dirty="0" err="1"/>
              <a:t>gemotiveerd</a:t>
            </a:r>
            <a:r>
              <a:rPr lang="en-GB" dirty="0"/>
              <a:t> om </a:t>
            </a:r>
            <a:r>
              <a:rPr lang="en-GB" dirty="0" err="1"/>
              <a:t>te</a:t>
            </a:r>
            <a:r>
              <a:rPr lang="en-GB" dirty="0"/>
              <a:t> </a:t>
            </a:r>
            <a:r>
              <a:rPr lang="en-GB" dirty="0" err="1"/>
              <a:t>leren</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lgn="l"/>
            <a:r>
              <a:rPr lang="nl-NL" sz="1800" b="0" i="0" u="none" strike="noStrike" baseline="0" dirty="0">
                <a:latin typeface="FuturaPT-Book"/>
              </a:rPr>
              <a:t>Drie kwart positief over de beschikbaarheid van hun leraren als ze hulp nodig hadden tijdens het thuisleren;</a:t>
            </a:r>
          </a:p>
          <a:p>
            <a:pPr algn="l"/>
            <a:r>
              <a:rPr lang="nl-NL" sz="1800" b="0" i="0" u="none" strike="noStrike" baseline="0" dirty="0">
                <a:latin typeface="FuturaPT-Book"/>
              </a:rPr>
              <a:t>Relatief weinig leerlingen geven aan dat zij gemotiveerd waren om te leren (27%)</a:t>
            </a:r>
          </a:p>
          <a:p>
            <a:pPr algn="l"/>
            <a:endParaRPr lang="nl-NL" sz="1800" b="0" i="0" u="none" strike="noStrike" baseline="0" dirty="0">
              <a:latin typeface="FuturaPT-Book"/>
            </a:endParaRPr>
          </a:p>
          <a:p>
            <a:pPr algn="l"/>
            <a:r>
              <a:rPr lang="nl-NL" sz="1800" b="0" i="0" u="none" strike="noStrike" baseline="0" dirty="0">
                <a:latin typeface="FuturaPT-Book"/>
              </a:rPr>
              <a:t>Ongeveer een derde voelde </a:t>
            </a:r>
            <a:r>
              <a:rPr lang="nl-NL" sz="1800" b="0" i="0" u="none" strike="noStrike" baseline="0">
                <a:latin typeface="FuturaPT-Book"/>
              </a:rPr>
              <a:t>zich eenzaam en ruim </a:t>
            </a:r>
            <a:r>
              <a:rPr lang="nl-NL" sz="1800" b="0" i="0" u="none" strike="noStrike" baseline="0" dirty="0">
                <a:latin typeface="FuturaPT-Book"/>
              </a:rPr>
              <a:t>de helft geeft aan dat zij achter raakten met hun schoolwerk</a:t>
            </a:r>
            <a:endParaRPr lang="en-GB" dirty="0"/>
          </a:p>
          <a:p>
            <a:endParaRPr lang="en-GB" dirty="0"/>
          </a:p>
        </p:txBody>
      </p:sp>
      <p:sp>
        <p:nvSpPr>
          <p:cNvPr id="4" name="Slide Number Placeholder 3"/>
          <p:cNvSpPr>
            <a:spLocks noGrp="1"/>
          </p:cNvSpPr>
          <p:nvPr>
            <p:ph type="sldNum" sz="quarter" idx="5"/>
          </p:nvPr>
        </p:nvSpPr>
        <p:spPr/>
        <p:txBody>
          <a:bodyPr/>
          <a:lstStyle/>
          <a:p>
            <a:fld id="{55D7F1D3-94B3-424E-B2EC-B6B537416D71}" type="slidenum">
              <a:rPr lang="en-GB" smtClean="0"/>
              <a:t>36</a:t>
            </a:fld>
            <a:endParaRPr lang="en-GB"/>
          </a:p>
        </p:txBody>
      </p:sp>
    </p:spTree>
    <p:extLst>
      <p:ext uri="{BB962C8B-B14F-4D97-AF65-F5344CB8AC3E}">
        <p14:creationId xmlns:p14="http://schemas.microsoft.com/office/powerpoint/2010/main" val="1863615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hemeOverride" Target="../theme/themeOverride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hemeOverride" Target="../theme/themeOverride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hemeOverride" Target="../theme/themeOverride9.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hemeOverride" Target="../theme/themeOverride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hemeOverride" Target="../theme/themeOverride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741A0-56F4-E4CE-DBD4-4A72FBE519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2D4A989-D2B7-15EC-8106-396E9947F0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16F8798-E4C2-30D7-C2E2-476C3E0606C6}"/>
              </a:ext>
            </a:extLst>
          </p:cNvPr>
          <p:cNvSpPr>
            <a:spLocks noGrp="1"/>
          </p:cNvSpPr>
          <p:nvPr>
            <p:ph type="dt" sz="half" idx="10"/>
          </p:nvPr>
        </p:nvSpPr>
        <p:spPr/>
        <p:txBody>
          <a:bodyPr/>
          <a:lstStyle/>
          <a:p>
            <a:fld id="{4DDE8D78-3D66-4F0F-8CDC-492452015E8C}" type="datetimeFigureOut">
              <a:rPr lang="en-GB" smtClean="0"/>
              <a:t>27/05/2024</a:t>
            </a:fld>
            <a:endParaRPr lang="en-GB"/>
          </a:p>
        </p:txBody>
      </p:sp>
      <p:sp>
        <p:nvSpPr>
          <p:cNvPr id="5" name="Footer Placeholder 4">
            <a:extLst>
              <a:ext uri="{FF2B5EF4-FFF2-40B4-BE49-F238E27FC236}">
                <a16:creationId xmlns:a16="http://schemas.microsoft.com/office/drawing/2014/main" id="{4B45CE21-16E6-5F51-2E92-11486C94A6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399851-68E1-CD51-183B-38B415943202}"/>
              </a:ext>
            </a:extLst>
          </p:cNvPr>
          <p:cNvSpPr>
            <a:spLocks noGrp="1"/>
          </p:cNvSpPr>
          <p:nvPr>
            <p:ph type="sldNum" sz="quarter" idx="12"/>
          </p:nvPr>
        </p:nvSpPr>
        <p:spPr/>
        <p:txBody>
          <a:bodyPr/>
          <a:lstStyle/>
          <a:p>
            <a:fld id="{9800BEF0-863C-4249-944F-87F5313AB5DC}" type="slidenum">
              <a:rPr lang="en-GB" smtClean="0"/>
              <a:t>‹#›</a:t>
            </a:fld>
            <a:endParaRPr lang="en-GB"/>
          </a:p>
        </p:txBody>
      </p:sp>
    </p:spTree>
    <p:extLst>
      <p:ext uri="{BB962C8B-B14F-4D97-AF65-F5344CB8AC3E}">
        <p14:creationId xmlns:p14="http://schemas.microsoft.com/office/powerpoint/2010/main" val="232914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1595A-3099-4F07-F199-FA2DE9230C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0CAA42-4C32-C172-4CC4-17A49BCDD4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6FF56E-E7EA-D645-0BD2-BD4CFE236ED8}"/>
              </a:ext>
            </a:extLst>
          </p:cNvPr>
          <p:cNvSpPr>
            <a:spLocks noGrp="1"/>
          </p:cNvSpPr>
          <p:nvPr>
            <p:ph type="dt" sz="half" idx="10"/>
          </p:nvPr>
        </p:nvSpPr>
        <p:spPr/>
        <p:txBody>
          <a:bodyPr/>
          <a:lstStyle/>
          <a:p>
            <a:fld id="{4DDE8D78-3D66-4F0F-8CDC-492452015E8C}" type="datetimeFigureOut">
              <a:rPr lang="en-GB" smtClean="0"/>
              <a:t>27/05/2024</a:t>
            </a:fld>
            <a:endParaRPr lang="en-GB"/>
          </a:p>
        </p:txBody>
      </p:sp>
      <p:sp>
        <p:nvSpPr>
          <p:cNvPr id="5" name="Footer Placeholder 4">
            <a:extLst>
              <a:ext uri="{FF2B5EF4-FFF2-40B4-BE49-F238E27FC236}">
                <a16:creationId xmlns:a16="http://schemas.microsoft.com/office/drawing/2014/main" id="{8BA27D84-B97B-1912-6C14-1E6892A98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EDAE0-FCBD-A27D-FFAA-55490263D237}"/>
              </a:ext>
            </a:extLst>
          </p:cNvPr>
          <p:cNvSpPr>
            <a:spLocks noGrp="1"/>
          </p:cNvSpPr>
          <p:nvPr>
            <p:ph type="sldNum" sz="quarter" idx="12"/>
          </p:nvPr>
        </p:nvSpPr>
        <p:spPr/>
        <p:txBody>
          <a:bodyPr/>
          <a:lstStyle/>
          <a:p>
            <a:fld id="{9800BEF0-863C-4249-944F-87F5313AB5DC}" type="slidenum">
              <a:rPr lang="en-GB" smtClean="0"/>
              <a:t>‹#›</a:t>
            </a:fld>
            <a:endParaRPr lang="en-GB"/>
          </a:p>
        </p:txBody>
      </p:sp>
    </p:spTree>
    <p:extLst>
      <p:ext uri="{BB962C8B-B14F-4D97-AF65-F5344CB8AC3E}">
        <p14:creationId xmlns:p14="http://schemas.microsoft.com/office/powerpoint/2010/main" val="93649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BF0DC4-7760-821A-88D1-BD3DA06044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2DDCEE-7CE6-0F41-4E2A-7360C5A0C8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80433D-C111-0A68-2E27-9A2C1804FDC8}"/>
              </a:ext>
            </a:extLst>
          </p:cNvPr>
          <p:cNvSpPr>
            <a:spLocks noGrp="1"/>
          </p:cNvSpPr>
          <p:nvPr>
            <p:ph type="dt" sz="half" idx="10"/>
          </p:nvPr>
        </p:nvSpPr>
        <p:spPr/>
        <p:txBody>
          <a:bodyPr/>
          <a:lstStyle/>
          <a:p>
            <a:fld id="{4DDE8D78-3D66-4F0F-8CDC-492452015E8C}" type="datetimeFigureOut">
              <a:rPr lang="en-GB" smtClean="0"/>
              <a:t>27/05/2024</a:t>
            </a:fld>
            <a:endParaRPr lang="en-GB"/>
          </a:p>
        </p:txBody>
      </p:sp>
      <p:sp>
        <p:nvSpPr>
          <p:cNvPr id="5" name="Footer Placeholder 4">
            <a:extLst>
              <a:ext uri="{FF2B5EF4-FFF2-40B4-BE49-F238E27FC236}">
                <a16:creationId xmlns:a16="http://schemas.microsoft.com/office/drawing/2014/main" id="{7B92D907-32BA-7CB7-635F-1FA7BE6178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3AE6BF-1AD4-690C-B871-D2593301C67D}"/>
              </a:ext>
            </a:extLst>
          </p:cNvPr>
          <p:cNvSpPr>
            <a:spLocks noGrp="1"/>
          </p:cNvSpPr>
          <p:nvPr>
            <p:ph type="sldNum" sz="quarter" idx="12"/>
          </p:nvPr>
        </p:nvSpPr>
        <p:spPr/>
        <p:txBody>
          <a:bodyPr/>
          <a:lstStyle/>
          <a:p>
            <a:fld id="{9800BEF0-863C-4249-944F-87F5313AB5DC}" type="slidenum">
              <a:rPr lang="en-GB" smtClean="0"/>
              <a:t>‹#›</a:t>
            </a:fld>
            <a:endParaRPr lang="en-GB"/>
          </a:p>
        </p:txBody>
      </p:sp>
    </p:spTree>
    <p:extLst>
      <p:ext uri="{BB962C8B-B14F-4D97-AF65-F5344CB8AC3E}">
        <p14:creationId xmlns:p14="http://schemas.microsoft.com/office/powerpoint/2010/main" val="367366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2"/>
        </a:solidFill>
        <a:effectLst/>
      </p:bgPr>
    </p:bg>
    <p:spTree>
      <p:nvGrpSpPr>
        <p:cNvPr id="1" name=""/>
        <p:cNvGrpSpPr/>
        <p:nvPr/>
      </p:nvGrpSpPr>
      <p:grpSpPr>
        <a:xfrm>
          <a:off x="0" y="0"/>
          <a:ext cx="0" cy="0"/>
          <a:chOff x="0" y="0"/>
          <a:chExt cx="0" cy="0"/>
        </a:xfrm>
      </p:grpSpPr>
      <p:pic>
        <p:nvPicPr>
          <p:cNvPr id="4" name="Afbeelding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554588" y="1882800"/>
            <a:ext cx="5004000" cy="2336400"/>
          </a:xfrm>
        </p:spPr>
        <p:txBody>
          <a:bodyPr tIns="90000" bIns="90000">
            <a:normAutofit/>
          </a:bodyPr>
          <a:lstStyle>
            <a:lvl1pPr algn="l">
              <a:defRPr sz="360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Tree>
    <p:extLst>
      <p:ext uri="{BB962C8B-B14F-4D97-AF65-F5344CB8AC3E}">
        <p14:creationId xmlns:p14="http://schemas.microsoft.com/office/powerpoint/2010/main" val="340790764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76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86488"/>
            <a:ext cx="12192000" cy="67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Afbeelding 11"/>
          <p:cNvPicPr>
            <a:picLocks noChangeAspect="1"/>
          </p:cNvPicPr>
          <p:nvPr userDrawn="1"/>
        </p:nvPicPr>
        <p:blipFill>
          <a:blip r:embed="rId3">
            <a:extLst>
              <a:ext uri="{28A0092B-C50C-407E-A947-70E740481C1C}">
                <a14:useLocalDpi xmlns:a14="http://schemas.microsoft.com/office/drawing/2010/main" val="0"/>
              </a:ext>
            </a:extLst>
          </a:blip>
          <a:srcRect l="44934" t="19073" r="44934"/>
          <a:stretch>
            <a:fillRect/>
          </a:stretch>
        </p:blipFill>
        <p:spPr bwMode="auto">
          <a:xfrm>
            <a:off x="5638800" y="1588"/>
            <a:ext cx="914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2"/>
          <p:cNvSpPr>
            <a:spLocks noGrp="1"/>
          </p:cNvSpPr>
          <p:nvPr>
            <p:ph idx="1"/>
          </p:nvPr>
        </p:nvSpPr>
        <p:spPr/>
        <p:txBody>
          <a:bodyPr numCol="2" spcCol="468000"/>
          <a:lstStyle>
            <a:lvl1pPr>
              <a:buClr>
                <a:srgbClr val="A90061"/>
              </a:buClr>
              <a:defRPr/>
            </a:lvl1pPr>
          </a:lstStyle>
          <a:p>
            <a:pPr lvl="0"/>
            <a:r>
              <a:rPr lang="nl-NL" dirty="0"/>
              <a:t>Klik om de modelstijlen te bewerken</a:t>
            </a:r>
          </a:p>
        </p:txBody>
      </p:sp>
      <p:sp>
        <p:nvSpPr>
          <p:cNvPr id="2" name="Titel 1"/>
          <p:cNvSpPr>
            <a:spLocks noGrp="1"/>
          </p:cNvSpPr>
          <p:nvPr>
            <p:ph type="title"/>
          </p:nvPr>
        </p:nvSpPr>
        <p:spPr/>
        <p:txBody>
          <a:bodyPr/>
          <a:lstStyle>
            <a:lvl1pPr>
              <a:defRPr>
                <a:solidFill>
                  <a:srgbClr val="A90061"/>
                </a:solidFill>
              </a:defRPr>
            </a:lvl1pPr>
          </a:lstStyle>
          <a:p>
            <a:r>
              <a:rPr lang="nl-NL" dirty="0"/>
              <a:t>Klik om de stijl te bewerken</a:t>
            </a:r>
          </a:p>
        </p:txBody>
      </p:sp>
      <p:sp>
        <p:nvSpPr>
          <p:cNvPr id="7" name="Tijdelijke aanduiding voor datum 12"/>
          <p:cNvSpPr>
            <a:spLocks noGrp="1"/>
          </p:cNvSpPr>
          <p:nvPr>
            <p:ph type="dt" sz="half" idx="10"/>
          </p:nvPr>
        </p:nvSpPr>
        <p:spPr/>
        <p:txBody>
          <a:bodyPr/>
          <a:lstStyle>
            <a:lvl1pPr>
              <a:defRPr/>
            </a:lvl1pPr>
          </a:lstStyle>
          <a:p>
            <a:pPr>
              <a:defRPr/>
            </a:pPr>
            <a:fld id="{F46F4477-E0A6-466D-B9B0-BBDE049E7617}" type="datetime1">
              <a:rPr lang="nl-NL"/>
              <a:pPr>
                <a:defRPr/>
              </a:pPr>
              <a:t>27-5-2024</a:t>
            </a:fld>
            <a:endParaRPr lang="nl-NL" dirty="0"/>
          </a:p>
        </p:txBody>
      </p:sp>
      <p:sp>
        <p:nvSpPr>
          <p:cNvPr id="8" name="Tijdelijke aanduiding voor voettekst 13"/>
          <p:cNvSpPr>
            <a:spLocks noGrp="1"/>
          </p:cNvSpPr>
          <p:nvPr>
            <p:ph type="ftr" sz="quarter" idx="11"/>
          </p:nvPr>
        </p:nvSpPr>
        <p:spPr/>
        <p:txBody>
          <a:bodyPr/>
          <a:lstStyle>
            <a:lvl1pPr>
              <a:defRPr/>
            </a:lvl1pPr>
          </a:lstStyle>
          <a:p>
            <a:pPr>
              <a:defRPr/>
            </a:pPr>
            <a:r>
              <a:rPr lang="nl-NL"/>
              <a:t>Inspectie van het Onderwijs</a:t>
            </a:r>
            <a:endParaRPr lang="nl-NL" dirty="0"/>
          </a:p>
        </p:txBody>
      </p:sp>
      <p:sp>
        <p:nvSpPr>
          <p:cNvPr id="9" name="Tijdelijke aanduiding voor dianummer 14"/>
          <p:cNvSpPr>
            <a:spLocks noGrp="1"/>
          </p:cNvSpPr>
          <p:nvPr>
            <p:ph type="sldNum" sz="quarter" idx="12"/>
          </p:nvPr>
        </p:nvSpPr>
        <p:spPr/>
        <p:txBody>
          <a:bodyPr/>
          <a:lstStyle>
            <a:lvl1pPr>
              <a:defRPr/>
            </a:lvl1pPr>
          </a:lstStyle>
          <a:p>
            <a:pPr>
              <a:defRPr/>
            </a:pPr>
            <a:fld id="{E3AEF968-E392-4FDD-9E22-85C570AAF186}" type="slidenum">
              <a:rPr lang="nl-NL"/>
              <a:pPr>
                <a:defRPr/>
              </a:pPr>
              <a:t>‹#›</a:t>
            </a:fld>
            <a:endParaRPr lang="nl-NL" dirty="0"/>
          </a:p>
        </p:txBody>
      </p:sp>
    </p:spTree>
    <p:extLst>
      <p:ext uri="{BB962C8B-B14F-4D97-AF65-F5344CB8AC3E}">
        <p14:creationId xmlns:p14="http://schemas.microsoft.com/office/powerpoint/2010/main" val="1930961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6" name="Rechthoek 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7"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983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Communicatie\Mediabestanden (foto, video, huisstijl etc)\Huisstijl\Logo's Inspectie van het Onderwijs\Logo's\OCW_IO_Logo_pres_diap_nl.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5"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jdelijke aanduiding voor tekst 16"/>
          <p:cNvSpPr>
            <a:spLocks noGrp="1"/>
          </p:cNvSpPr>
          <p:nvPr>
            <p:ph type="body" sz="quarter" idx="2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Klik om de modelstijlen te bewerken</a:t>
            </a:r>
          </a:p>
        </p:txBody>
      </p:sp>
      <p:sp>
        <p:nvSpPr>
          <p:cNvPr id="17" name="Titel 1"/>
          <p:cNvSpPr>
            <a:spLocks noGrp="1"/>
          </p:cNvSpPr>
          <p:nvPr>
            <p:ph type="ctrTitle"/>
          </p:nvPr>
        </p:nvSpPr>
        <p:spPr>
          <a:xfrm>
            <a:off x="6553200" y="1885467"/>
            <a:ext cx="5004000" cy="2336400"/>
          </a:xfrm>
        </p:spPr>
        <p:txBody>
          <a:bodyPr tIns="90000" bIns="90000">
            <a:normAutofit/>
          </a:bodyPr>
          <a:lstStyle>
            <a:lvl1pPr algn="l">
              <a:defRPr sz="3600">
                <a:solidFill>
                  <a:schemeClr val="bg1"/>
                </a:solidFill>
              </a:defRPr>
            </a:lvl1pPr>
          </a:lstStyle>
          <a:p>
            <a:r>
              <a:rPr lang="nl-NL"/>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21" name="Tijdelijke aanduiding voor afbeelding 22"/>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pPr lvl="0"/>
            <a:r>
              <a:rPr lang="nl-NL" noProof="0"/>
              <a:t>Klik op het pictogram als u een afbeelding wilt toevoegen</a:t>
            </a:r>
          </a:p>
        </p:txBody>
      </p:sp>
      <p:sp>
        <p:nvSpPr>
          <p:cNvPr id="10" name="Tijdelijke aanduiding voor datum 10"/>
          <p:cNvSpPr>
            <a:spLocks noGrp="1"/>
          </p:cNvSpPr>
          <p:nvPr>
            <p:ph type="dt" sz="half" idx="23"/>
          </p:nvPr>
        </p:nvSpPr>
        <p:spPr/>
        <p:txBody>
          <a:bodyPr/>
          <a:lstStyle>
            <a:lvl1pPr>
              <a:defRPr/>
            </a:lvl1pPr>
          </a:lstStyle>
          <a:p>
            <a:pPr>
              <a:defRPr/>
            </a:pPr>
            <a:fld id="{CE3E48E5-59B6-4940-8DDA-B92D84063171}" type="datetime1">
              <a:rPr lang="nl-NL"/>
              <a:pPr>
                <a:defRPr/>
              </a:pPr>
              <a:t>27-5-2024</a:t>
            </a:fld>
            <a:endParaRPr lang="nl-NL" dirty="0"/>
          </a:p>
        </p:txBody>
      </p:sp>
      <p:sp>
        <p:nvSpPr>
          <p:cNvPr id="11" name="Tijdelijke aanduiding voor voettekst 11"/>
          <p:cNvSpPr>
            <a:spLocks noGrp="1"/>
          </p:cNvSpPr>
          <p:nvPr>
            <p:ph type="ftr" sz="quarter" idx="24"/>
          </p:nvPr>
        </p:nvSpPr>
        <p:spPr/>
        <p:txBody>
          <a:bodyPr/>
          <a:lstStyle>
            <a:lvl1pPr>
              <a:defRPr/>
            </a:lvl1pPr>
          </a:lstStyle>
          <a:p>
            <a:pPr>
              <a:defRPr/>
            </a:pPr>
            <a:r>
              <a:rPr lang="nl-NL"/>
              <a:t>Inspectie van het Onderwijs</a:t>
            </a:r>
            <a:endParaRPr lang="nl-NL" dirty="0"/>
          </a:p>
        </p:txBody>
      </p:sp>
      <p:sp>
        <p:nvSpPr>
          <p:cNvPr id="12" name="Tijdelijke aanduiding voor dianummer 14"/>
          <p:cNvSpPr>
            <a:spLocks noGrp="1"/>
          </p:cNvSpPr>
          <p:nvPr>
            <p:ph type="sldNum" sz="quarter" idx="25"/>
          </p:nvPr>
        </p:nvSpPr>
        <p:spPr/>
        <p:txBody>
          <a:bodyPr/>
          <a:lstStyle>
            <a:lvl1pPr>
              <a:defRPr/>
            </a:lvl1pPr>
          </a:lstStyle>
          <a:p>
            <a:pPr>
              <a:defRPr/>
            </a:pPr>
            <a:fld id="{1FC3FBD1-374E-4AFB-81D2-90DA911D5724}" type="slidenum">
              <a:rPr lang="nl-NL"/>
              <a:pPr>
                <a:defRPr/>
              </a:pPr>
              <a:t>‹#›</a:t>
            </a:fld>
            <a:endParaRPr lang="nl-NL" dirty="0"/>
          </a:p>
        </p:txBody>
      </p:sp>
    </p:spTree>
    <p:extLst>
      <p:ext uri="{BB962C8B-B14F-4D97-AF65-F5344CB8AC3E}">
        <p14:creationId xmlns:p14="http://schemas.microsoft.com/office/powerpoint/2010/main" val="3748741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Pr>
        <a:solidFill>
          <a:schemeClr val="bg2"/>
        </a:solidFill>
        <a:effectLst/>
      </p:bgPr>
    </p:bg>
    <p:spTree>
      <p:nvGrpSpPr>
        <p:cNvPr id="1" name=""/>
        <p:cNvGrpSpPr/>
        <p:nvPr/>
      </p:nvGrpSpPr>
      <p:grpSpPr>
        <a:xfrm>
          <a:off x="0" y="0"/>
          <a:ext cx="0" cy="0"/>
          <a:chOff x="0" y="0"/>
          <a:chExt cx="0" cy="0"/>
        </a:xfrm>
      </p:grpSpPr>
      <p:pic>
        <p:nvPicPr>
          <p:cNvPr id="6" name="Afbeelding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34682" y="3427412"/>
            <a:ext cx="10923906" cy="1726479"/>
          </a:xfrm>
        </p:spPr>
        <p:txBody>
          <a:bodyPr lIns="57600" tIns="90000" bIns="90000">
            <a:normAutofit/>
          </a:bodyPr>
          <a:lstStyle>
            <a:lvl1pPr algn="l">
              <a:defRPr sz="3600" b="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7" name="Tijdelijke aanduiding voor tekst 16"/>
          <p:cNvSpPr>
            <a:spLocks noGrp="1"/>
          </p:cNvSpPr>
          <p:nvPr>
            <p:ph type="body" sz="quarter" idx="10"/>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Klik om de modelstijlen te bewerken</a:t>
            </a:r>
          </a:p>
        </p:txBody>
      </p:sp>
      <p:sp>
        <p:nvSpPr>
          <p:cNvPr id="12" name="Tijdelijke aanduiding voor afbeelding 12"/>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wrap="square" lIns="612000" anchor="ctr" anchorCtr="0">
            <a:noAutofit/>
          </a:bodyPr>
          <a:lstStyle>
            <a:lvl1pPr>
              <a:defRPr lang="nl-NL" dirty="0"/>
            </a:lvl1pPr>
          </a:lstStyle>
          <a:p>
            <a:pPr lvl="0"/>
            <a:r>
              <a:rPr lang="nl-NL" noProof="0"/>
              <a:t>Klik op het pictogram als u een afbeelding wilt toevoegen</a:t>
            </a:r>
            <a:endParaRPr lang="nl-NL" noProof="0" dirty="0"/>
          </a:p>
        </p:txBody>
      </p:sp>
      <p:sp>
        <p:nvSpPr>
          <p:cNvPr id="7" name="Tijdelijke aanduiding voor datum 6"/>
          <p:cNvSpPr>
            <a:spLocks noGrp="1"/>
          </p:cNvSpPr>
          <p:nvPr>
            <p:ph type="dt" sz="half" idx="12"/>
          </p:nvPr>
        </p:nvSpPr>
        <p:spPr/>
        <p:txBody>
          <a:bodyPr/>
          <a:lstStyle>
            <a:lvl1pPr>
              <a:defRPr smtClean="0">
                <a:solidFill>
                  <a:schemeClr val="tx2"/>
                </a:solidFill>
              </a:defRPr>
            </a:lvl1pPr>
          </a:lstStyle>
          <a:p>
            <a:pPr>
              <a:defRPr/>
            </a:pPr>
            <a:fld id="{484B36DB-0033-4ABC-980D-FBEC4A00D1CB}" type="datetime1">
              <a:rPr lang="nl-NL"/>
              <a:pPr>
                <a:defRPr/>
              </a:pPr>
              <a:t>27-5-2024</a:t>
            </a:fld>
            <a:endParaRPr lang="nl-NL" dirty="0"/>
          </a:p>
        </p:txBody>
      </p:sp>
      <p:sp>
        <p:nvSpPr>
          <p:cNvPr id="8" name="Tijdelijke aanduiding voor voettekst 8"/>
          <p:cNvSpPr>
            <a:spLocks noGrp="1"/>
          </p:cNvSpPr>
          <p:nvPr>
            <p:ph type="ftr" sz="quarter" idx="13"/>
          </p:nvPr>
        </p:nvSpPr>
        <p:spPr/>
        <p:txBody>
          <a:bodyPr/>
          <a:lstStyle>
            <a:lvl1pPr>
              <a:defRPr smtClean="0">
                <a:solidFill>
                  <a:schemeClr val="tx2"/>
                </a:solidFill>
              </a:defRPr>
            </a:lvl1pPr>
          </a:lstStyle>
          <a:p>
            <a:pPr>
              <a:defRPr/>
            </a:pPr>
            <a:r>
              <a:rPr lang="nl-NL"/>
              <a:t>Inspectie van het Onderwijs</a:t>
            </a:r>
            <a:endParaRPr lang="nl-NL" dirty="0"/>
          </a:p>
        </p:txBody>
      </p:sp>
      <p:sp>
        <p:nvSpPr>
          <p:cNvPr id="9" name="Tijdelijke aanduiding voor dianummer 9"/>
          <p:cNvSpPr>
            <a:spLocks noGrp="1"/>
          </p:cNvSpPr>
          <p:nvPr>
            <p:ph type="sldNum" sz="quarter" idx="14"/>
          </p:nvPr>
        </p:nvSpPr>
        <p:spPr/>
        <p:txBody>
          <a:bodyPr/>
          <a:lstStyle>
            <a:lvl1pPr>
              <a:defRPr smtClean="0">
                <a:solidFill>
                  <a:schemeClr val="tx2"/>
                </a:solidFill>
              </a:defRPr>
            </a:lvl1pPr>
          </a:lstStyle>
          <a:p>
            <a:pPr>
              <a:defRPr/>
            </a:pPr>
            <a:fld id="{388C3BC9-CDD7-4A15-8165-73BD89315B72}" type="slidenum">
              <a:rPr lang="nl-NL"/>
              <a:pPr>
                <a:defRPr/>
              </a:pPr>
              <a:t>‹#›</a:t>
            </a:fld>
            <a:endParaRPr lang="nl-NL" dirty="0"/>
          </a:p>
        </p:txBody>
      </p:sp>
    </p:spTree>
    <p:extLst>
      <p:ext uri="{BB962C8B-B14F-4D97-AF65-F5344CB8AC3E}">
        <p14:creationId xmlns:p14="http://schemas.microsoft.com/office/powerpoint/2010/main" val="92939257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6"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983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25" name="Tijdelijke aanduiding voor tekst 16"/>
          <p:cNvSpPr>
            <a:spLocks noGrp="1"/>
          </p:cNvSpPr>
          <p:nvPr>
            <p:ph type="body" sz="quarter" idx="2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Klik om de modelstijlen te bewerken</a:t>
            </a:r>
          </a:p>
        </p:txBody>
      </p:sp>
      <p:sp>
        <p:nvSpPr>
          <p:cNvPr id="21" name="Titel 1"/>
          <p:cNvSpPr>
            <a:spLocks noGrp="1"/>
          </p:cNvSpPr>
          <p:nvPr>
            <p:ph type="ctrTitle"/>
          </p:nvPr>
        </p:nvSpPr>
        <p:spPr>
          <a:xfrm>
            <a:off x="6554588" y="2024063"/>
            <a:ext cx="5004000" cy="1403350"/>
          </a:xfrm>
        </p:spPr>
        <p:txBody>
          <a:bodyPr tIns="90000" bIns="90000">
            <a:normAutofit/>
          </a:bodyPr>
          <a:lstStyle>
            <a:lvl1pPr algn="l">
              <a:defRPr sz="3600">
                <a:solidFill>
                  <a:schemeClr val="bg1"/>
                </a:solidFill>
              </a:defRPr>
            </a:lvl1pPr>
          </a:lstStyle>
          <a:p>
            <a:r>
              <a:rPr lang="nl-NL"/>
              <a:t>Klik om de stijl te bewerken</a:t>
            </a:r>
            <a:endParaRPr lang="nl-NL" dirty="0"/>
          </a:p>
        </p:txBody>
      </p:sp>
      <p:sp>
        <p:nvSpPr>
          <p:cNvPr id="8" name="Tijdelijke aanduiding voor datum 17"/>
          <p:cNvSpPr>
            <a:spLocks noGrp="1"/>
          </p:cNvSpPr>
          <p:nvPr>
            <p:ph type="dt" sz="half" idx="22"/>
          </p:nvPr>
        </p:nvSpPr>
        <p:spPr/>
        <p:txBody>
          <a:bodyPr/>
          <a:lstStyle>
            <a:lvl1pPr>
              <a:defRPr/>
            </a:lvl1pPr>
          </a:lstStyle>
          <a:p>
            <a:pPr>
              <a:defRPr/>
            </a:pPr>
            <a:fld id="{BB932BA8-E38A-4A78-A459-3E07F3115B33}" type="datetime1">
              <a:rPr lang="nl-NL"/>
              <a:pPr>
                <a:defRPr/>
              </a:pPr>
              <a:t>27-5-2024</a:t>
            </a:fld>
            <a:endParaRPr lang="nl-NL" dirty="0"/>
          </a:p>
        </p:txBody>
      </p:sp>
      <p:sp>
        <p:nvSpPr>
          <p:cNvPr id="9" name="Tijdelijke aanduiding voor voettekst 18"/>
          <p:cNvSpPr>
            <a:spLocks noGrp="1"/>
          </p:cNvSpPr>
          <p:nvPr>
            <p:ph type="ftr" sz="quarter" idx="23"/>
          </p:nvPr>
        </p:nvSpPr>
        <p:spPr/>
        <p:txBody>
          <a:bodyPr/>
          <a:lstStyle>
            <a:lvl1pPr>
              <a:defRPr/>
            </a:lvl1pPr>
          </a:lstStyle>
          <a:p>
            <a:pPr>
              <a:defRPr/>
            </a:pPr>
            <a:r>
              <a:rPr lang="nl-NL"/>
              <a:t>Inspectie van het Onderwijs</a:t>
            </a:r>
            <a:endParaRPr lang="nl-NL" dirty="0"/>
          </a:p>
        </p:txBody>
      </p:sp>
      <p:sp>
        <p:nvSpPr>
          <p:cNvPr id="10" name="Tijdelijke aanduiding voor dianummer 19"/>
          <p:cNvSpPr>
            <a:spLocks noGrp="1"/>
          </p:cNvSpPr>
          <p:nvPr>
            <p:ph type="sldNum" sz="quarter" idx="24"/>
          </p:nvPr>
        </p:nvSpPr>
        <p:spPr/>
        <p:txBody>
          <a:bodyPr/>
          <a:lstStyle>
            <a:lvl1pPr>
              <a:defRPr/>
            </a:lvl1pPr>
          </a:lstStyle>
          <a:p>
            <a:pPr>
              <a:defRPr/>
            </a:pPr>
            <a:fld id="{6F46C11B-D2EC-4C59-AB55-359D89875E75}" type="slidenum">
              <a:rPr lang="nl-NL"/>
              <a:pPr>
                <a:defRPr/>
              </a:pPr>
              <a:t>‹#›</a:t>
            </a:fld>
            <a:endParaRPr lang="nl-NL" dirty="0"/>
          </a:p>
        </p:txBody>
      </p:sp>
    </p:spTree>
    <p:extLst>
      <p:ext uri="{BB962C8B-B14F-4D97-AF65-F5344CB8AC3E}">
        <p14:creationId xmlns:p14="http://schemas.microsoft.com/office/powerpoint/2010/main" val="4107431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5" name="Rechthoek 4"/>
          <p:cNvSpPr/>
          <p:nvPr userDrawn="1"/>
        </p:nvSpPr>
        <p:spPr>
          <a:xfrm>
            <a:off x="0" y="0"/>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6"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983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35000" y="1879600"/>
            <a:ext cx="10923588" cy="1547813"/>
          </a:xfrm>
        </p:spPr>
        <p:txBody>
          <a:bodyPr anchor="ctr">
            <a:normAutofit/>
          </a:bodyPr>
          <a:lstStyle>
            <a:lvl1pPr>
              <a:defRPr sz="4800">
                <a:solidFill>
                  <a:schemeClr val="bg1"/>
                </a:solidFill>
              </a:defRPr>
            </a:lvl1pPr>
          </a:lstStyle>
          <a:p>
            <a:r>
              <a:rPr lang="nl-NL"/>
              <a:t>Klik om de stijl te bewerken</a:t>
            </a:r>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0" name="Tijdelijke aanduiding voor tekst 16"/>
          <p:cNvSpPr>
            <a:spLocks noGrp="1"/>
          </p:cNvSpPr>
          <p:nvPr>
            <p:ph type="body" sz="quarter" idx="10"/>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Klik om de modelstijlen te bewerken</a:t>
            </a:r>
          </a:p>
        </p:txBody>
      </p:sp>
      <p:sp>
        <p:nvSpPr>
          <p:cNvPr id="8" name="Tijdelijke aanduiding voor datum 14"/>
          <p:cNvSpPr>
            <a:spLocks noGrp="1"/>
          </p:cNvSpPr>
          <p:nvPr>
            <p:ph type="dt" sz="half" idx="11"/>
          </p:nvPr>
        </p:nvSpPr>
        <p:spPr/>
        <p:txBody>
          <a:bodyPr/>
          <a:lstStyle>
            <a:lvl1pPr>
              <a:defRPr/>
            </a:lvl1pPr>
          </a:lstStyle>
          <a:p>
            <a:pPr>
              <a:defRPr/>
            </a:pPr>
            <a:fld id="{4F45D393-808B-43BA-B296-40F500909239}" type="datetime1">
              <a:rPr lang="nl-NL"/>
              <a:pPr>
                <a:defRPr/>
              </a:pPr>
              <a:t>27-5-2024</a:t>
            </a:fld>
            <a:endParaRPr lang="nl-NL" dirty="0"/>
          </a:p>
        </p:txBody>
      </p:sp>
      <p:sp>
        <p:nvSpPr>
          <p:cNvPr id="11" name="Tijdelijke aanduiding voor voettekst 15"/>
          <p:cNvSpPr>
            <a:spLocks noGrp="1"/>
          </p:cNvSpPr>
          <p:nvPr>
            <p:ph type="ftr" sz="quarter" idx="12"/>
          </p:nvPr>
        </p:nvSpPr>
        <p:spPr/>
        <p:txBody>
          <a:bodyPr/>
          <a:lstStyle>
            <a:lvl1pPr>
              <a:defRPr/>
            </a:lvl1pPr>
          </a:lstStyle>
          <a:p>
            <a:pPr>
              <a:defRPr/>
            </a:pPr>
            <a:r>
              <a:rPr lang="nl-NL"/>
              <a:t>Inspectie van het Onderwijs</a:t>
            </a:r>
            <a:endParaRPr lang="nl-NL" dirty="0"/>
          </a:p>
        </p:txBody>
      </p:sp>
      <p:sp>
        <p:nvSpPr>
          <p:cNvPr id="12" name="Tijdelijke aanduiding voor dianummer 16"/>
          <p:cNvSpPr>
            <a:spLocks noGrp="1"/>
          </p:cNvSpPr>
          <p:nvPr>
            <p:ph type="sldNum" sz="quarter" idx="13"/>
          </p:nvPr>
        </p:nvSpPr>
        <p:spPr/>
        <p:txBody>
          <a:bodyPr/>
          <a:lstStyle>
            <a:lvl1pPr>
              <a:defRPr/>
            </a:lvl1pPr>
          </a:lstStyle>
          <a:p>
            <a:pPr>
              <a:defRPr/>
            </a:pPr>
            <a:fld id="{BC1D5031-ABB2-4966-B1CF-B7D75D1356D9}" type="slidenum">
              <a:rPr lang="nl-NL"/>
              <a:pPr>
                <a:defRPr/>
              </a:pPr>
              <a:t>‹#›</a:t>
            </a:fld>
            <a:endParaRPr lang="nl-NL" dirty="0"/>
          </a:p>
        </p:txBody>
      </p:sp>
    </p:spTree>
    <p:extLst>
      <p:ext uri="{BB962C8B-B14F-4D97-AF65-F5344CB8AC3E}">
        <p14:creationId xmlns:p14="http://schemas.microsoft.com/office/powerpoint/2010/main" val="1599255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18" name="Rechthoek 17"/>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19" name="Afbeelding 9"/>
          <p:cNvPicPr>
            <a:picLocks noChangeAspect="1"/>
          </p:cNvPicPr>
          <p:nvPr userDrawn="1"/>
        </p:nvPicPr>
        <p:blipFill>
          <a:blip r:embed="rId2">
            <a:extLst>
              <a:ext uri="{28A0092B-C50C-407E-A947-70E740481C1C}">
                <a14:useLocalDpi xmlns:a14="http://schemas.microsoft.com/office/drawing/2010/main" val="0"/>
              </a:ext>
            </a:extLst>
          </a:blip>
          <a:srcRect l="44934" t="19073" r="44934"/>
          <a:stretch>
            <a:fillRect/>
          </a:stretch>
        </p:blipFill>
        <p:spPr bwMode="auto">
          <a:xfrm>
            <a:off x="5638800" y="1588"/>
            <a:ext cx="914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el 1"/>
          <p:cNvSpPr>
            <a:spLocks noGrp="1"/>
          </p:cNvSpPr>
          <p:nvPr>
            <p:ph type="title"/>
          </p:nvPr>
        </p:nvSpPr>
        <p:spPr>
          <a:xfrm>
            <a:off x="634999" y="2636838"/>
            <a:ext cx="5003801" cy="1584325"/>
          </a:xfrm>
        </p:spPr>
        <p:txBody>
          <a:bodyPr anchor="ctr">
            <a:normAutofit/>
          </a:bodyPr>
          <a:lstStyle>
            <a:lvl1pPr algn="r">
              <a:defRPr sz="3600">
                <a:solidFill>
                  <a:schemeClr val="bg1"/>
                </a:solidFill>
              </a:defRPr>
            </a:lvl1pPr>
          </a:lstStyle>
          <a:p>
            <a:r>
              <a:rPr lang="nl-NL"/>
              <a:t>Klik om de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22" name="Tijdelijke aanduiding voor tekst 2"/>
          <p:cNvSpPr>
            <a:spLocks noGrp="1"/>
          </p:cNvSpPr>
          <p:nvPr>
            <p:ph type="body" sz="quarter" idx="10"/>
          </p:nvPr>
        </p:nvSpPr>
        <p:spPr>
          <a:xfrm>
            <a:off x="6418727" y="998445"/>
            <a:ext cx="1373005" cy="817563"/>
          </a:xfrm>
        </p:spPr>
        <p:txBody>
          <a:bodyPr bIns="46800" anchor="b" anchorCtr="0"/>
          <a:lstStyle>
            <a:lvl1pPr marL="0" indent="0" algn="r">
              <a:buNone/>
              <a:defRPr sz="4800">
                <a:solidFill>
                  <a:schemeClr val="tx2"/>
                </a:solidFill>
              </a:defRPr>
            </a:lvl1pPr>
          </a:lstStyle>
          <a:p>
            <a:pPr lvl="0"/>
            <a:r>
              <a:rPr lang="nl-NL"/>
              <a:t>Klik om de modelstijlen te bewerken</a:t>
            </a:r>
          </a:p>
        </p:txBody>
      </p:sp>
      <p:sp>
        <p:nvSpPr>
          <p:cNvPr id="23" name="Tijdelijke aanduiding voor tekst 2"/>
          <p:cNvSpPr>
            <a:spLocks noGrp="1"/>
          </p:cNvSpPr>
          <p:nvPr>
            <p:ph type="body" sz="quarter" idx="11"/>
          </p:nvPr>
        </p:nvSpPr>
        <p:spPr>
          <a:xfrm>
            <a:off x="6418727" y="2143674"/>
            <a:ext cx="1373005" cy="817563"/>
          </a:xfrm>
        </p:spPr>
        <p:txBody>
          <a:bodyPr bIns="46800" anchor="b" anchorCtr="0"/>
          <a:lstStyle>
            <a:lvl1pPr marL="0" indent="0" algn="r">
              <a:buNone/>
              <a:defRPr sz="4800">
                <a:solidFill>
                  <a:schemeClr val="tx2"/>
                </a:solidFill>
              </a:defRPr>
            </a:lvl1pPr>
          </a:lstStyle>
          <a:p>
            <a:pPr lvl="0"/>
            <a:r>
              <a:rPr lang="nl-NL"/>
              <a:t>Klik om de modelstijlen te bewerken</a:t>
            </a:r>
          </a:p>
        </p:txBody>
      </p:sp>
      <p:sp>
        <p:nvSpPr>
          <p:cNvPr id="24" name="Tijdelijke aanduiding voor tekst 2"/>
          <p:cNvSpPr>
            <a:spLocks noGrp="1"/>
          </p:cNvSpPr>
          <p:nvPr>
            <p:ph type="body" sz="quarter" idx="12"/>
          </p:nvPr>
        </p:nvSpPr>
        <p:spPr>
          <a:xfrm>
            <a:off x="6418727" y="3288903"/>
            <a:ext cx="1373005" cy="817563"/>
          </a:xfrm>
        </p:spPr>
        <p:txBody>
          <a:bodyPr bIns="46800" anchor="b" anchorCtr="0"/>
          <a:lstStyle>
            <a:lvl1pPr marL="0" indent="0" algn="r">
              <a:buNone/>
              <a:defRPr sz="4800">
                <a:solidFill>
                  <a:schemeClr val="tx2"/>
                </a:solidFill>
              </a:defRPr>
            </a:lvl1pPr>
          </a:lstStyle>
          <a:p>
            <a:pPr lvl="0"/>
            <a:r>
              <a:rPr lang="nl-NL"/>
              <a:t>Klik om de modelstijlen te bewerken</a:t>
            </a:r>
          </a:p>
        </p:txBody>
      </p:sp>
      <p:sp>
        <p:nvSpPr>
          <p:cNvPr id="25" name="Tijdelijke aanduiding voor tekst 2"/>
          <p:cNvSpPr>
            <a:spLocks noGrp="1"/>
          </p:cNvSpPr>
          <p:nvPr>
            <p:ph type="body" sz="quarter" idx="13"/>
          </p:nvPr>
        </p:nvSpPr>
        <p:spPr>
          <a:xfrm>
            <a:off x="6418727" y="4434132"/>
            <a:ext cx="1373005" cy="817563"/>
          </a:xfrm>
        </p:spPr>
        <p:txBody>
          <a:bodyPr bIns="46800" anchor="b" anchorCtr="0"/>
          <a:lstStyle>
            <a:lvl1pPr marL="0" indent="0" algn="r">
              <a:buNone/>
              <a:defRPr sz="4800">
                <a:solidFill>
                  <a:schemeClr val="tx2"/>
                </a:solidFill>
              </a:defRPr>
            </a:lvl1pPr>
          </a:lstStyle>
          <a:p>
            <a:pPr lvl="0"/>
            <a:r>
              <a:rPr lang="nl-NL"/>
              <a:t>Klik om de modelstijlen te bewerken</a:t>
            </a:r>
          </a:p>
        </p:txBody>
      </p:sp>
      <p:sp>
        <p:nvSpPr>
          <p:cNvPr id="26" name="Tijdelijke aanduiding voor tekst 2"/>
          <p:cNvSpPr>
            <a:spLocks noGrp="1"/>
          </p:cNvSpPr>
          <p:nvPr>
            <p:ph type="body" sz="quarter" idx="14"/>
          </p:nvPr>
        </p:nvSpPr>
        <p:spPr>
          <a:xfrm>
            <a:off x="6418727" y="5579361"/>
            <a:ext cx="1373005" cy="817563"/>
          </a:xfrm>
        </p:spPr>
        <p:txBody>
          <a:bodyPr bIns="46800" anchor="b" anchorCtr="0"/>
          <a:lstStyle>
            <a:lvl1pPr marL="0" indent="0" algn="r">
              <a:buNone/>
              <a:defRPr sz="4800">
                <a:solidFill>
                  <a:schemeClr val="tx2"/>
                </a:solidFill>
              </a:defRPr>
            </a:lvl1pPr>
          </a:lstStyle>
          <a:p>
            <a:pPr lvl="0"/>
            <a:r>
              <a:rPr lang="nl-NL"/>
              <a:t>Klik om de modelstijlen te bewerken</a:t>
            </a:r>
          </a:p>
        </p:txBody>
      </p:sp>
      <p:sp>
        <p:nvSpPr>
          <p:cNvPr id="21" name="Tijdelijke aanduiding voor datum 4"/>
          <p:cNvSpPr>
            <a:spLocks noGrp="1"/>
          </p:cNvSpPr>
          <p:nvPr>
            <p:ph type="dt" sz="half" idx="20"/>
          </p:nvPr>
        </p:nvSpPr>
        <p:spPr/>
        <p:txBody>
          <a:bodyPr/>
          <a:lstStyle>
            <a:lvl1pPr>
              <a:defRPr/>
            </a:lvl1pPr>
          </a:lstStyle>
          <a:p>
            <a:pPr>
              <a:defRPr/>
            </a:pPr>
            <a:fld id="{2FB81F3B-5142-47D8-8F3D-A43502038071}" type="datetime1">
              <a:rPr lang="nl-NL"/>
              <a:pPr>
                <a:defRPr/>
              </a:pPr>
              <a:t>27-5-2024</a:t>
            </a:fld>
            <a:endParaRPr lang="nl-NL" dirty="0"/>
          </a:p>
        </p:txBody>
      </p:sp>
      <p:sp>
        <p:nvSpPr>
          <p:cNvPr id="27" name="Tijdelijke aanduiding voor voettekst 8"/>
          <p:cNvSpPr>
            <a:spLocks noGrp="1"/>
          </p:cNvSpPr>
          <p:nvPr>
            <p:ph type="ftr" sz="quarter" idx="21"/>
          </p:nvPr>
        </p:nvSpPr>
        <p:spPr/>
        <p:txBody>
          <a:bodyPr/>
          <a:lstStyle>
            <a:lvl1pPr>
              <a:defRPr/>
            </a:lvl1pPr>
          </a:lstStyle>
          <a:p>
            <a:pPr>
              <a:defRPr/>
            </a:pPr>
            <a:r>
              <a:rPr lang="nl-NL"/>
              <a:t>Inspectie van het Onderwijs</a:t>
            </a:r>
            <a:endParaRPr lang="nl-NL" dirty="0"/>
          </a:p>
        </p:txBody>
      </p:sp>
      <p:sp>
        <p:nvSpPr>
          <p:cNvPr id="28" name="Tijdelijke aanduiding voor dianummer 17"/>
          <p:cNvSpPr>
            <a:spLocks noGrp="1"/>
          </p:cNvSpPr>
          <p:nvPr>
            <p:ph type="sldNum" sz="quarter" idx="22"/>
          </p:nvPr>
        </p:nvSpPr>
        <p:spPr/>
        <p:txBody>
          <a:bodyPr/>
          <a:lstStyle>
            <a:lvl1pPr>
              <a:defRPr/>
            </a:lvl1pPr>
          </a:lstStyle>
          <a:p>
            <a:pPr>
              <a:defRPr/>
            </a:pPr>
            <a:fld id="{F4E49F33-4F01-4809-8986-1950B16069E1}" type="slidenum">
              <a:rPr lang="nl-NL"/>
              <a:pPr>
                <a:defRPr/>
              </a:pPr>
              <a:t>‹#›</a:t>
            </a:fld>
            <a:endParaRPr lang="nl-NL" dirty="0"/>
          </a:p>
        </p:txBody>
      </p:sp>
    </p:spTree>
    <p:extLst>
      <p:ext uri="{BB962C8B-B14F-4D97-AF65-F5344CB8AC3E}">
        <p14:creationId xmlns:p14="http://schemas.microsoft.com/office/powerpoint/2010/main" val="951757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7" name="Picture 2" descr="I:\Communicatie\Mediabestanden (foto, video, huisstijl etc)\Huisstijl\Logo's Inspectie van het Onderwijs\Logo's\OCW_IO_Logo_pres_diap_n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jdelijke aanduiding voor afbeelding 11"/>
          <p:cNvSpPr>
            <a:spLocks noGrp="1"/>
          </p:cNvSpPr>
          <p:nvPr>
            <p:ph type="pic" sz="quarter" idx="10"/>
          </p:nvPr>
        </p:nvSpPr>
        <p:spPr>
          <a:xfrm>
            <a:off x="-1" y="0"/>
            <a:ext cx="6098577"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 name="connsiteX0" fmla="*/ 0 w 6098242"/>
              <a:gd name="connsiteY0" fmla="*/ 0 h 6858000"/>
              <a:gd name="connsiteX1" fmla="*/ 5860200 w 6098242"/>
              <a:gd name="connsiteY1" fmla="*/ 0 h 6858000"/>
              <a:gd name="connsiteX2" fmla="*/ 5769584 w 6098242"/>
              <a:gd name="connsiteY2" fmla="*/ 1289449 h 6858000"/>
              <a:gd name="connsiteX3" fmla="*/ 6098242 w 6098242"/>
              <a:gd name="connsiteY3" fmla="*/ 712800 h 6858000"/>
              <a:gd name="connsiteX4" fmla="*/ 6098242 w 6098242"/>
              <a:gd name="connsiteY4" fmla="*/ 6858000 h 6858000"/>
              <a:gd name="connsiteX5" fmla="*/ 0 w 6098242"/>
              <a:gd name="connsiteY5" fmla="*/ 6858000 h 6858000"/>
              <a:gd name="connsiteX6" fmla="*/ 0 w 6098242"/>
              <a:gd name="connsiteY6" fmla="*/ 0 h 6858000"/>
              <a:gd name="connsiteX0" fmla="*/ 0 w 6098242"/>
              <a:gd name="connsiteY0" fmla="*/ 0 h 6858000"/>
              <a:gd name="connsiteX1" fmla="*/ 5769583 w 6098242"/>
              <a:gd name="connsiteY1" fmla="*/ 8238 h 6858000"/>
              <a:gd name="connsiteX2" fmla="*/ 5769584 w 6098242"/>
              <a:gd name="connsiteY2" fmla="*/ 1289449 h 6858000"/>
              <a:gd name="connsiteX3" fmla="*/ 6098242 w 6098242"/>
              <a:gd name="connsiteY3" fmla="*/ 712800 h 6858000"/>
              <a:gd name="connsiteX4" fmla="*/ 6098242 w 6098242"/>
              <a:gd name="connsiteY4" fmla="*/ 6858000 h 6858000"/>
              <a:gd name="connsiteX5" fmla="*/ 0 w 6098242"/>
              <a:gd name="connsiteY5" fmla="*/ 6858000 h 6858000"/>
              <a:gd name="connsiteX6" fmla="*/ 0 w 6098242"/>
              <a:gd name="connsiteY6" fmla="*/ 0 h 6858000"/>
              <a:gd name="connsiteX0" fmla="*/ 0 w 6098242"/>
              <a:gd name="connsiteY0" fmla="*/ 0 h 6858000"/>
              <a:gd name="connsiteX1" fmla="*/ 5769583 w 6098242"/>
              <a:gd name="connsiteY1" fmla="*/ 8238 h 6858000"/>
              <a:gd name="connsiteX2" fmla="*/ 5769584 w 6098242"/>
              <a:gd name="connsiteY2" fmla="*/ 1289449 h 6858000"/>
              <a:gd name="connsiteX3" fmla="*/ 6065291 w 6098242"/>
              <a:gd name="connsiteY3" fmla="*/ 1281211 h 6858000"/>
              <a:gd name="connsiteX4" fmla="*/ 6098242 w 6098242"/>
              <a:gd name="connsiteY4" fmla="*/ 6858000 h 6858000"/>
              <a:gd name="connsiteX5" fmla="*/ 0 w 6098242"/>
              <a:gd name="connsiteY5" fmla="*/ 6858000 h 6858000"/>
              <a:gd name="connsiteX6" fmla="*/ 0 w 6098242"/>
              <a:gd name="connsiteY6" fmla="*/ 0 h 6858000"/>
              <a:gd name="connsiteX0" fmla="*/ 0 w 6098242"/>
              <a:gd name="connsiteY0" fmla="*/ 0 h 6858000"/>
              <a:gd name="connsiteX1" fmla="*/ 5769583 w 6098242"/>
              <a:gd name="connsiteY1" fmla="*/ 8238 h 6858000"/>
              <a:gd name="connsiteX2" fmla="*/ 5777822 w 6098242"/>
              <a:gd name="connsiteY2" fmla="*/ 1264735 h 6858000"/>
              <a:gd name="connsiteX3" fmla="*/ 6065291 w 6098242"/>
              <a:gd name="connsiteY3" fmla="*/ 1281211 h 6858000"/>
              <a:gd name="connsiteX4" fmla="*/ 6098242 w 6098242"/>
              <a:gd name="connsiteY4" fmla="*/ 6858000 h 6858000"/>
              <a:gd name="connsiteX5" fmla="*/ 0 w 6098242"/>
              <a:gd name="connsiteY5" fmla="*/ 6858000 h 6858000"/>
              <a:gd name="connsiteX6" fmla="*/ 0 w 6098242"/>
              <a:gd name="connsiteY6" fmla="*/ 0 h 6858000"/>
              <a:gd name="connsiteX0" fmla="*/ 0 w 6106112"/>
              <a:gd name="connsiteY0" fmla="*/ 0 h 6858000"/>
              <a:gd name="connsiteX1" fmla="*/ 5769583 w 6106112"/>
              <a:gd name="connsiteY1" fmla="*/ 8238 h 6858000"/>
              <a:gd name="connsiteX2" fmla="*/ 5777822 w 6106112"/>
              <a:gd name="connsiteY2" fmla="*/ 1264735 h 6858000"/>
              <a:gd name="connsiteX3" fmla="*/ 6106112 w 6106112"/>
              <a:gd name="connsiteY3" fmla="*/ 1264882 h 6858000"/>
              <a:gd name="connsiteX4" fmla="*/ 6098242 w 6106112"/>
              <a:gd name="connsiteY4" fmla="*/ 6858000 h 6858000"/>
              <a:gd name="connsiteX5" fmla="*/ 0 w 6106112"/>
              <a:gd name="connsiteY5" fmla="*/ 6858000 h 6858000"/>
              <a:gd name="connsiteX6" fmla="*/ 0 w 6106112"/>
              <a:gd name="connsiteY6" fmla="*/ 0 h 6858000"/>
              <a:gd name="connsiteX0" fmla="*/ 0 w 6098577"/>
              <a:gd name="connsiteY0" fmla="*/ 0 h 6858000"/>
              <a:gd name="connsiteX1" fmla="*/ 5769583 w 6098577"/>
              <a:gd name="connsiteY1" fmla="*/ 8238 h 6858000"/>
              <a:gd name="connsiteX2" fmla="*/ 5777822 w 6098577"/>
              <a:gd name="connsiteY2" fmla="*/ 1264735 h 6858000"/>
              <a:gd name="connsiteX3" fmla="*/ 6089783 w 6098577"/>
              <a:gd name="connsiteY3" fmla="*/ 1281211 h 6858000"/>
              <a:gd name="connsiteX4" fmla="*/ 6098242 w 6098577"/>
              <a:gd name="connsiteY4" fmla="*/ 6858000 h 6858000"/>
              <a:gd name="connsiteX5" fmla="*/ 0 w 6098577"/>
              <a:gd name="connsiteY5" fmla="*/ 6858000 h 6858000"/>
              <a:gd name="connsiteX6" fmla="*/ 0 w 6098577"/>
              <a:gd name="connsiteY6" fmla="*/ 0 h 6858000"/>
              <a:gd name="connsiteX0" fmla="*/ 0 w 6098577"/>
              <a:gd name="connsiteY0" fmla="*/ 0 h 6858000"/>
              <a:gd name="connsiteX1" fmla="*/ 5769583 w 6098577"/>
              <a:gd name="connsiteY1" fmla="*/ 8238 h 6858000"/>
              <a:gd name="connsiteX2" fmla="*/ 5777822 w 6098577"/>
              <a:gd name="connsiteY2" fmla="*/ 1297392 h 6858000"/>
              <a:gd name="connsiteX3" fmla="*/ 6089783 w 6098577"/>
              <a:gd name="connsiteY3" fmla="*/ 1281211 h 6858000"/>
              <a:gd name="connsiteX4" fmla="*/ 6098242 w 6098577"/>
              <a:gd name="connsiteY4" fmla="*/ 6858000 h 6858000"/>
              <a:gd name="connsiteX5" fmla="*/ 0 w 6098577"/>
              <a:gd name="connsiteY5" fmla="*/ 6858000 h 6858000"/>
              <a:gd name="connsiteX6" fmla="*/ 0 w 6098577"/>
              <a:gd name="connsiteY6" fmla="*/ 0 h 6858000"/>
              <a:gd name="connsiteX0" fmla="*/ 0 w 6098577"/>
              <a:gd name="connsiteY0" fmla="*/ 0 h 6858000"/>
              <a:gd name="connsiteX1" fmla="*/ 5769583 w 6098577"/>
              <a:gd name="connsiteY1" fmla="*/ 8238 h 6858000"/>
              <a:gd name="connsiteX2" fmla="*/ 5777822 w 6098577"/>
              <a:gd name="connsiteY2" fmla="*/ 1272900 h 6858000"/>
              <a:gd name="connsiteX3" fmla="*/ 6089783 w 6098577"/>
              <a:gd name="connsiteY3" fmla="*/ 1281211 h 6858000"/>
              <a:gd name="connsiteX4" fmla="*/ 6098242 w 6098577"/>
              <a:gd name="connsiteY4" fmla="*/ 6858000 h 6858000"/>
              <a:gd name="connsiteX5" fmla="*/ 0 w 6098577"/>
              <a:gd name="connsiteY5" fmla="*/ 6858000 h 6858000"/>
              <a:gd name="connsiteX6" fmla="*/ 0 w 6098577"/>
              <a:gd name="connsiteY6" fmla="*/ 0 h 6858000"/>
              <a:gd name="connsiteX0" fmla="*/ 0 w 6098577"/>
              <a:gd name="connsiteY0" fmla="*/ 0 h 6858000"/>
              <a:gd name="connsiteX1" fmla="*/ 5769583 w 6098577"/>
              <a:gd name="connsiteY1" fmla="*/ 8238 h 6858000"/>
              <a:gd name="connsiteX2" fmla="*/ 5777822 w 6098577"/>
              <a:gd name="connsiteY2" fmla="*/ 1272900 h 6858000"/>
              <a:gd name="connsiteX3" fmla="*/ 6089783 w 6098577"/>
              <a:gd name="connsiteY3" fmla="*/ 1281211 h 6858000"/>
              <a:gd name="connsiteX4" fmla="*/ 6098242 w 6098577"/>
              <a:gd name="connsiteY4" fmla="*/ 6858000 h 6858000"/>
              <a:gd name="connsiteX5" fmla="*/ 0 w 6098577"/>
              <a:gd name="connsiteY5" fmla="*/ 6858000 h 6858000"/>
              <a:gd name="connsiteX6" fmla="*/ 0 w 6098577"/>
              <a:gd name="connsiteY6" fmla="*/ 0 h 6858000"/>
              <a:gd name="connsiteX0" fmla="*/ 0 w 6098577"/>
              <a:gd name="connsiteY0" fmla="*/ 0 h 6858000"/>
              <a:gd name="connsiteX1" fmla="*/ 5769583 w 6098577"/>
              <a:gd name="connsiteY1" fmla="*/ 74 h 6858000"/>
              <a:gd name="connsiteX2" fmla="*/ 5777822 w 6098577"/>
              <a:gd name="connsiteY2" fmla="*/ 1272900 h 6858000"/>
              <a:gd name="connsiteX3" fmla="*/ 6089783 w 6098577"/>
              <a:gd name="connsiteY3" fmla="*/ 1281211 h 6858000"/>
              <a:gd name="connsiteX4" fmla="*/ 6098242 w 6098577"/>
              <a:gd name="connsiteY4" fmla="*/ 6858000 h 6858000"/>
              <a:gd name="connsiteX5" fmla="*/ 0 w 6098577"/>
              <a:gd name="connsiteY5" fmla="*/ 6858000 h 6858000"/>
              <a:gd name="connsiteX6" fmla="*/ 0 w 609857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577" h="6858000">
                <a:moveTo>
                  <a:pt x="0" y="0"/>
                </a:moveTo>
                <a:lnTo>
                  <a:pt x="5769583" y="74"/>
                </a:lnTo>
                <a:cubicBezTo>
                  <a:pt x="5769583" y="427144"/>
                  <a:pt x="5777822" y="845830"/>
                  <a:pt x="5777822" y="1272900"/>
                </a:cubicBezTo>
                <a:lnTo>
                  <a:pt x="6089783" y="1281211"/>
                </a:lnTo>
                <a:cubicBezTo>
                  <a:pt x="6087160" y="3145584"/>
                  <a:pt x="6100865" y="4993627"/>
                  <a:pt x="6098242" y="6858000"/>
                </a:cubicBezTo>
                <a:lnTo>
                  <a:pt x="0" y="6858000"/>
                </a:lnTo>
                <a:lnTo>
                  <a:pt x="0" y="0"/>
                </a:lnTo>
                <a:close/>
              </a:path>
            </a:pathLst>
          </a:custGeom>
          <a:noFill/>
        </p:spPr>
        <p:txBody>
          <a:bodyPr wrap="square" lIns="612000" anchor="ctr" anchorCtr="0">
            <a:noAutofit/>
          </a:bodyPr>
          <a:lstStyle>
            <a:lvl1pPr algn="l">
              <a:defRPr>
                <a:solidFill>
                  <a:schemeClr val="tx1"/>
                </a:solidFill>
              </a:defRPr>
            </a:lvl1pPr>
          </a:lstStyle>
          <a:p>
            <a:pPr lvl="0"/>
            <a:r>
              <a:rPr lang="nl-NL" noProof="0"/>
              <a:t>Klik op het pictogram als u een afbeelding wilt toevoegen</a:t>
            </a:r>
            <a:endParaRPr lang="nl-NL" noProof="0" dirty="0"/>
          </a:p>
        </p:txBody>
      </p:sp>
      <p:sp>
        <p:nvSpPr>
          <p:cNvPr id="11" name="Tijdelijke aanduiding voor tekst 11"/>
          <p:cNvSpPr>
            <a:spLocks noGrp="1"/>
          </p:cNvSpPr>
          <p:nvPr>
            <p:ph type="body" sz="quarter" idx="13"/>
          </p:nvPr>
        </p:nvSpPr>
        <p:spPr>
          <a:xfrm>
            <a:off x="6553200" y="2529015"/>
            <a:ext cx="5004000" cy="3692397"/>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p:txBody>
      </p:sp>
      <p:sp>
        <p:nvSpPr>
          <p:cNvPr id="6" name="Titel 5"/>
          <p:cNvSpPr>
            <a:spLocks noGrp="1"/>
          </p:cNvSpPr>
          <p:nvPr>
            <p:ph type="title"/>
          </p:nvPr>
        </p:nvSpPr>
        <p:spPr>
          <a:xfrm>
            <a:off x="6553200" y="1545470"/>
            <a:ext cx="5004000" cy="948047"/>
          </a:xfrm>
        </p:spPr>
        <p:txBody>
          <a:bodyPr/>
          <a:lstStyle>
            <a:lvl1pPr>
              <a:defRPr>
                <a:solidFill>
                  <a:schemeClr val="bg1"/>
                </a:solidFill>
              </a:defRPr>
            </a:lvl1pPr>
          </a:lstStyle>
          <a:p>
            <a:r>
              <a:rPr lang="nl-NL" dirty="0"/>
              <a:t>Klik om de stijl te bewerken</a:t>
            </a:r>
          </a:p>
        </p:txBody>
      </p:sp>
      <p:sp>
        <p:nvSpPr>
          <p:cNvPr id="8" name="Tijdelijke aanduiding voor datum 16"/>
          <p:cNvSpPr>
            <a:spLocks noGrp="1"/>
          </p:cNvSpPr>
          <p:nvPr>
            <p:ph type="dt" sz="half" idx="14"/>
          </p:nvPr>
        </p:nvSpPr>
        <p:spPr/>
        <p:txBody>
          <a:bodyPr/>
          <a:lstStyle>
            <a:lvl1pPr>
              <a:defRPr/>
            </a:lvl1pPr>
          </a:lstStyle>
          <a:p>
            <a:pPr>
              <a:defRPr/>
            </a:pPr>
            <a:fld id="{5AF1167B-7043-4578-81B3-C09171FA0AA5}" type="datetime1">
              <a:rPr lang="nl-NL"/>
              <a:pPr>
                <a:defRPr/>
              </a:pPr>
              <a:t>27-5-2024</a:t>
            </a:fld>
            <a:endParaRPr lang="nl-NL" dirty="0"/>
          </a:p>
        </p:txBody>
      </p:sp>
      <p:sp>
        <p:nvSpPr>
          <p:cNvPr id="9" name="Tijdelijke aanduiding voor voettekst 17"/>
          <p:cNvSpPr>
            <a:spLocks noGrp="1"/>
          </p:cNvSpPr>
          <p:nvPr>
            <p:ph type="ftr" sz="quarter" idx="15"/>
          </p:nvPr>
        </p:nvSpPr>
        <p:spPr/>
        <p:txBody>
          <a:bodyPr/>
          <a:lstStyle>
            <a:lvl1pPr>
              <a:defRPr dirty="0"/>
            </a:lvl1pPr>
          </a:lstStyle>
          <a:p>
            <a:pPr>
              <a:defRPr/>
            </a:pPr>
            <a:r>
              <a:rPr lang="nl-NL"/>
              <a:t>Inspectie van het Onderwijs</a:t>
            </a:r>
          </a:p>
        </p:txBody>
      </p:sp>
      <p:sp>
        <p:nvSpPr>
          <p:cNvPr id="10" name="Tijdelijke aanduiding voor dianummer 18"/>
          <p:cNvSpPr>
            <a:spLocks noGrp="1"/>
          </p:cNvSpPr>
          <p:nvPr>
            <p:ph type="sldNum" sz="quarter" idx="16"/>
          </p:nvPr>
        </p:nvSpPr>
        <p:spPr/>
        <p:txBody>
          <a:bodyPr/>
          <a:lstStyle>
            <a:lvl1pPr>
              <a:defRPr/>
            </a:lvl1pPr>
          </a:lstStyle>
          <a:p>
            <a:pPr>
              <a:defRPr/>
            </a:pPr>
            <a:fld id="{0210167B-57E1-41AC-ACA0-F20A3F1C63CD}" type="slidenum">
              <a:rPr lang="nl-NL"/>
              <a:pPr>
                <a:defRPr/>
              </a:pPr>
              <a:t>‹#›</a:t>
            </a:fld>
            <a:endParaRPr lang="nl-NL" dirty="0"/>
          </a:p>
        </p:txBody>
      </p:sp>
    </p:spTree>
    <p:extLst>
      <p:ext uri="{BB962C8B-B14F-4D97-AF65-F5344CB8AC3E}">
        <p14:creationId xmlns:p14="http://schemas.microsoft.com/office/powerpoint/2010/main" val="2970402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BBAD0-1E58-FF46-902A-E72C77E087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AE0042-8048-F728-AEA5-85A057C358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C8099C-4310-A6FC-D973-BE95FFB1132F}"/>
              </a:ext>
            </a:extLst>
          </p:cNvPr>
          <p:cNvSpPr>
            <a:spLocks noGrp="1"/>
          </p:cNvSpPr>
          <p:nvPr>
            <p:ph type="dt" sz="half" idx="10"/>
          </p:nvPr>
        </p:nvSpPr>
        <p:spPr/>
        <p:txBody>
          <a:bodyPr/>
          <a:lstStyle/>
          <a:p>
            <a:fld id="{4DDE8D78-3D66-4F0F-8CDC-492452015E8C}" type="datetimeFigureOut">
              <a:rPr lang="en-GB" smtClean="0"/>
              <a:t>27/05/2024</a:t>
            </a:fld>
            <a:endParaRPr lang="en-GB"/>
          </a:p>
        </p:txBody>
      </p:sp>
      <p:sp>
        <p:nvSpPr>
          <p:cNvPr id="5" name="Footer Placeholder 4">
            <a:extLst>
              <a:ext uri="{FF2B5EF4-FFF2-40B4-BE49-F238E27FC236}">
                <a16:creationId xmlns:a16="http://schemas.microsoft.com/office/drawing/2014/main" id="{E56966BD-0EAD-2692-047D-7A2514163D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E69F67-F75B-11E3-DC61-620B2817C835}"/>
              </a:ext>
            </a:extLst>
          </p:cNvPr>
          <p:cNvSpPr>
            <a:spLocks noGrp="1"/>
          </p:cNvSpPr>
          <p:nvPr>
            <p:ph type="sldNum" sz="quarter" idx="12"/>
          </p:nvPr>
        </p:nvSpPr>
        <p:spPr/>
        <p:txBody>
          <a:bodyPr/>
          <a:lstStyle/>
          <a:p>
            <a:fld id="{9800BEF0-863C-4249-944F-87F5313AB5DC}" type="slidenum">
              <a:rPr lang="en-GB" smtClean="0"/>
              <a:t>‹#›</a:t>
            </a:fld>
            <a:endParaRPr lang="en-GB"/>
          </a:p>
        </p:txBody>
      </p:sp>
    </p:spTree>
    <p:extLst>
      <p:ext uri="{BB962C8B-B14F-4D97-AF65-F5344CB8AC3E}">
        <p14:creationId xmlns:p14="http://schemas.microsoft.com/office/powerpoint/2010/main" val="38473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5" name="Rechthoek 4"/>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6" name="Afbeelding 9"/>
          <p:cNvPicPr>
            <a:picLocks noChangeAspect="1"/>
          </p:cNvPicPr>
          <p:nvPr userDrawn="1"/>
        </p:nvPicPr>
        <p:blipFill>
          <a:blip r:embed="rId2">
            <a:extLst>
              <a:ext uri="{28A0092B-C50C-407E-A947-70E740481C1C}">
                <a14:useLocalDpi xmlns:a14="http://schemas.microsoft.com/office/drawing/2010/main" val="0"/>
              </a:ext>
            </a:extLst>
          </a:blip>
          <a:srcRect l="44934" t="19073" r="44934"/>
          <a:stretch>
            <a:fillRect/>
          </a:stretch>
        </p:blipFill>
        <p:spPr bwMode="auto">
          <a:xfrm>
            <a:off x="5638800" y="1588"/>
            <a:ext cx="914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34999" y="2636837"/>
            <a:ext cx="5003801" cy="1584325"/>
          </a:xfrm>
        </p:spPr>
        <p:txBody>
          <a:bodyPr>
            <a:normAutofit/>
          </a:bodyPr>
          <a:lstStyle>
            <a:lvl1pPr algn="r">
              <a:defRPr sz="36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p:nvPr>
        </p:nvSpPr>
        <p:spPr>
          <a:xfrm>
            <a:off x="634999" y="1171575"/>
            <a:ext cx="5003801" cy="1463674"/>
          </a:xfrm>
        </p:spPr>
        <p:txBody>
          <a:bodyPr rIns="0" anchor="b" anchorCtr="0"/>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Klik om de modelstijlen te bewerken</a:t>
            </a:r>
          </a:p>
        </p:txBody>
      </p:sp>
      <p:sp>
        <p:nvSpPr>
          <p:cNvPr id="7" name="Tijdelijke aanduiding voor datum 9"/>
          <p:cNvSpPr>
            <a:spLocks noGrp="1"/>
          </p:cNvSpPr>
          <p:nvPr>
            <p:ph type="dt" sz="half" idx="14"/>
          </p:nvPr>
        </p:nvSpPr>
        <p:spPr/>
        <p:txBody>
          <a:bodyPr/>
          <a:lstStyle>
            <a:lvl1pPr>
              <a:defRPr/>
            </a:lvl1pPr>
          </a:lstStyle>
          <a:p>
            <a:pPr>
              <a:defRPr/>
            </a:pPr>
            <a:fld id="{951DF200-7ACD-4F79-94EA-A0B3C58B091A}" type="datetime1">
              <a:rPr lang="nl-NL"/>
              <a:pPr>
                <a:defRPr/>
              </a:pPr>
              <a:t>27-5-2024</a:t>
            </a:fld>
            <a:endParaRPr lang="nl-NL" dirty="0"/>
          </a:p>
        </p:txBody>
      </p:sp>
      <p:sp>
        <p:nvSpPr>
          <p:cNvPr id="8" name="Tijdelijke aanduiding voor voettekst 11"/>
          <p:cNvSpPr>
            <a:spLocks noGrp="1"/>
          </p:cNvSpPr>
          <p:nvPr>
            <p:ph type="ftr" sz="quarter" idx="15"/>
          </p:nvPr>
        </p:nvSpPr>
        <p:spPr/>
        <p:txBody>
          <a:bodyPr/>
          <a:lstStyle>
            <a:lvl1pPr>
              <a:defRPr/>
            </a:lvl1pPr>
          </a:lstStyle>
          <a:p>
            <a:pPr>
              <a:defRPr/>
            </a:pPr>
            <a:r>
              <a:rPr lang="nl-NL"/>
              <a:t>Inspectie van het Onderwijs</a:t>
            </a:r>
            <a:endParaRPr lang="nl-NL" dirty="0"/>
          </a:p>
        </p:txBody>
      </p:sp>
      <p:sp>
        <p:nvSpPr>
          <p:cNvPr id="10" name="Tijdelijke aanduiding voor dianummer 12"/>
          <p:cNvSpPr>
            <a:spLocks noGrp="1"/>
          </p:cNvSpPr>
          <p:nvPr>
            <p:ph type="sldNum" sz="quarter" idx="16"/>
          </p:nvPr>
        </p:nvSpPr>
        <p:spPr/>
        <p:txBody>
          <a:bodyPr/>
          <a:lstStyle>
            <a:lvl1pPr>
              <a:defRPr/>
            </a:lvl1pPr>
          </a:lstStyle>
          <a:p>
            <a:pPr>
              <a:defRPr/>
            </a:pPr>
            <a:fld id="{3949270D-45B4-4BE2-842D-6B4336A33759}" type="slidenum">
              <a:rPr lang="nl-NL"/>
              <a:pPr>
                <a:defRPr/>
              </a:pPr>
              <a:t>‹#›</a:t>
            </a:fld>
            <a:endParaRPr lang="nl-NL" dirty="0"/>
          </a:p>
        </p:txBody>
      </p:sp>
    </p:spTree>
    <p:extLst>
      <p:ext uri="{BB962C8B-B14F-4D97-AF65-F5344CB8AC3E}">
        <p14:creationId xmlns:p14="http://schemas.microsoft.com/office/powerpoint/2010/main" val="2322043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76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86488"/>
            <a:ext cx="12192000" cy="67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Afbeelding 11"/>
          <p:cNvPicPr>
            <a:picLocks noChangeAspect="1"/>
          </p:cNvPicPr>
          <p:nvPr userDrawn="1"/>
        </p:nvPicPr>
        <p:blipFill>
          <a:blip r:embed="rId3">
            <a:extLst>
              <a:ext uri="{28A0092B-C50C-407E-A947-70E740481C1C}">
                <a14:useLocalDpi xmlns:a14="http://schemas.microsoft.com/office/drawing/2010/main" val="0"/>
              </a:ext>
            </a:extLst>
          </a:blip>
          <a:srcRect l="44934" t="19073" r="44934"/>
          <a:stretch>
            <a:fillRect/>
          </a:stretch>
        </p:blipFill>
        <p:spPr bwMode="auto">
          <a:xfrm>
            <a:off x="5638800" y="1588"/>
            <a:ext cx="914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2"/>
          <p:cNvSpPr>
            <a:spLocks noGrp="1"/>
          </p:cNvSpPr>
          <p:nvPr>
            <p:ph sz="half" idx="1"/>
          </p:nvPr>
        </p:nvSpPr>
        <p:spPr>
          <a:xfrm>
            <a:off x="635000" y="2241678"/>
            <a:ext cx="5226050" cy="3944938"/>
          </a:xfrm>
        </p:spPr>
        <p:txBody>
          <a:bodyPr/>
          <a:lstStyle>
            <a:lvl1pPr>
              <a:buClr>
                <a:srgbClr val="A90061"/>
              </a:buClr>
              <a:defRPr/>
            </a:lvl1pPr>
          </a:lstStyle>
          <a:p>
            <a:pPr lvl="0"/>
            <a:r>
              <a:rPr lang="nl-NL" dirty="0"/>
              <a:t>Klik om de modelstijlen te bewerken</a:t>
            </a:r>
          </a:p>
        </p:txBody>
      </p:sp>
      <p:sp>
        <p:nvSpPr>
          <p:cNvPr id="4" name="Tijdelijke aanduiding voor inhoud 3"/>
          <p:cNvSpPr>
            <a:spLocks noGrp="1"/>
          </p:cNvSpPr>
          <p:nvPr>
            <p:ph sz="half" idx="2"/>
          </p:nvPr>
        </p:nvSpPr>
        <p:spPr>
          <a:xfrm>
            <a:off x="6553199" y="2241678"/>
            <a:ext cx="5004000" cy="3944938"/>
          </a:xfrm>
        </p:spPr>
        <p:txBody>
          <a:bodyPr/>
          <a:lstStyle>
            <a:lvl1pPr>
              <a:buClr>
                <a:srgbClr val="A90061"/>
              </a:buClr>
              <a:defRPr/>
            </a:lvl1pPr>
          </a:lstStyle>
          <a:p>
            <a:pPr lvl="0"/>
            <a:r>
              <a:rPr lang="nl-NL" dirty="0"/>
              <a:t>Klik om de modelstijlen te bewerken</a:t>
            </a:r>
          </a:p>
        </p:txBody>
      </p:sp>
      <p:sp>
        <p:nvSpPr>
          <p:cNvPr id="2" name="Titel 1"/>
          <p:cNvSpPr>
            <a:spLocks noGrp="1"/>
          </p:cNvSpPr>
          <p:nvPr>
            <p:ph type="title"/>
          </p:nvPr>
        </p:nvSpPr>
        <p:spPr/>
        <p:txBody>
          <a:bodyPr/>
          <a:lstStyle>
            <a:lvl1pPr>
              <a:defRPr>
                <a:solidFill>
                  <a:srgbClr val="A90061"/>
                </a:solidFill>
              </a:defRPr>
            </a:lvl1pPr>
          </a:lstStyle>
          <a:p>
            <a:r>
              <a:rPr lang="nl-NL" dirty="0"/>
              <a:t>Klik om de stijl te bewerken</a:t>
            </a:r>
          </a:p>
        </p:txBody>
      </p:sp>
      <p:sp>
        <p:nvSpPr>
          <p:cNvPr id="8" name="Tijdelijke aanduiding voor datum 13"/>
          <p:cNvSpPr>
            <a:spLocks noGrp="1"/>
          </p:cNvSpPr>
          <p:nvPr>
            <p:ph type="dt" sz="half" idx="10"/>
          </p:nvPr>
        </p:nvSpPr>
        <p:spPr/>
        <p:txBody>
          <a:bodyPr/>
          <a:lstStyle>
            <a:lvl1pPr>
              <a:defRPr/>
            </a:lvl1pPr>
          </a:lstStyle>
          <a:p>
            <a:pPr>
              <a:defRPr/>
            </a:pPr>
            <a:fld id="{0A364F4A-EAA0-4209-B89B-ECEA15CC2D23}" type="datetime1">
              <a:rPr lang="nl-NL"/>
              <a:pPr>
                <a:defRPr/>
              </a:pPr>
              <a:t>27-5-2024</a:t>
            </a:fld>
            <a:endParaRPr lang="nl-NL" dirty="0"/>
          </a:p>
        </p:txBody>
      </p:sp>
      <p:sp>
        <p:nvSpPr>
          <p:cNvPr id="9" name="Tijdelijke aanduiding voor voettekst 14"/>
          <p:cNvSpPr>
            <a:spLocks noGrp="1"/>
          </p:cNvSpPr>
          <p:nvPr>
            <p:ph type="ftr" sz="quarter" idx="11"/>
          </p:nvPr>
        </p:nvSpPr>
        <p:spPr/>
        <p:txBody>
          <a:bodyPr/>
          <a:lstStyle>
            <a:lvl1pPr>
              <a:defRPr/>
            </a:lvl1pPr>
          </a:lstStyle>
          <a:p>
            <a:pPr>
              <a:defRPr/>
            </a:pPr>
            <a:r>
              <a:rPr lang="nl-NL"/>
              <a:t>Inspectie van het Onderwijs</a:t>
            </a:r>
            <a:endParaRPr lang="nl-NL" dirty="0"/>
          </a:p>
        </p:txBody>
      </p:sp>
      <p:sp>
        <p:nvSpPr>
          <p:cNvPr id="10" name="Tijdelijke aanduiding voor dianummer 15"/>
          <p:cNvSpPr>
            <a:spLocks noGrp="1"/>
          </p:cNvSpPr>
          <p:nvPr>
            <p:ph type="sldNum" sz="quarter" idx="12"/>
          </p:nvPr>
        </p:nvSpPr>
        <p:spPr/>
        <p:txBody>
          <a:bodyPr/>
          <a:lstStyle>
            <a:lvl1pPr>
              <a:defRPr/>
            </a:lvl1pPr>
          </a:lstStyle>
          <a:p>
            <a:pPr>
              <a:defRPr/>
            </a:pPr>
            <a:fld id="{6E024108-B0D3-4994-AF13-E3CF4020C94D}" type="slidenum">
              <a:rPr lang="nl-NL"/>
              <a:pPr>
                <a:defRPr/>
              </a:pPr>
              <a:t>‹#›</a:t>
            </a:fld>
            <a:endParaRPr lang="nl-NL" dirty="0"/>
          </a:p>
        </p:txBody>
      </p:sp>
    </p:spTree>
    <p:extLst>
      <p:ext uri="{BB962C8B-B14F-4D97-AF65-F5344CB8AC3E}">
        <p14:creationId xmlns:p14="http://schemas.microsoft.com/office/powerpoint/2010/main" val="2603363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 om de modelstijlen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 om de modelstijlen te bewerken</a:t>
            </a:r>
          </a:p>
        </p:txBody>
      </p:sp>
      <p:sp>
        <p:nvSpPr>
          <p:cNvPr id="10" name="Titel 9"/>
          <p:cNvSpPr>
            <a:spLocks noGrp="1"/>
          </p:cNvSpPr>
          <p:nvPr>
            <p:ph type="title"/>
          </p:nvPr>
        </p:nvSpPr>
        <p:spPr/>
        <p:txBody>
          <a:bodyPr/>
          <a:lstStyle/>
          <a:p>
            <a:r>
              <a:rPr lang="nl-NL"/>
              <a:t>Klik om de stijl te bewerken</a:t>
            </a:r>
            <a:endParaRPr lang="nl-NL" dirty="0"/>
          </a:p>
        </p:txBody>
      </p:sp>
      <p:sp>
        <p:nvSpPr>
          <p:cNvPr id="7" name="Tijdelijke aanduiding voor datum 3"/>
          <p:cNvSpPr>
            <a:spLocks noGrp="1"/>
          </p:cNvSpPr>
          <p:nvPr>
            <p:ph type="dt" sz="half" idx="10"/>
          </p:nvPr>
        </p:nvSpPr>
        <p:spPr/>
        <p:txBody>
          <a:bodyPr/>
          <a:lstStyle>
            <a:lvl1pPr>
              <a:defRPr/>
            </a:lvl1pPr>
          </a:lstStyle>
          <a:p>
            <a:pPr>
              <a:defRPr/>
            </a:pPr>
            <a:fld id="{751F33C7-3F6E-42C8-ACC9-D43D2874116F}" type="datetime1">
              <a:rPr lang="nl-NL"/>
              <a:pPr>
                <a:defRPr/>
              </a:pPr>
              <a:t>27-5-2024</a:t>
            </a:fld>
            <a:endParaRPr lang="nl-NL" dirty="0"/>
          </a:p>
        </p:txBody>
      </p:sp>
      <p:sp>
        <p:nvSpPr>
          <p:cNvPr id="8" name="Tijdelijke aanduiding voor voettekst 4"/>
          <p:cNvSpPr>
            <a:spLocks noGrp="1"/>
          </p:cNvSpPr>
          <p:nvPr>
            <p:ph type="ftr" sz="quarter" idx="11"/>
          </p:nvPr>
        </p:nvSpPr>
        <p:spPr/>
        <p:txBody>
          <a:bodyPr/>
          <a:lstStyle>
            <a:lvl1pPr>
              <a:defRPr/>
            </a:lvl1pPr>
          </a:lstStyle>
          <a:p>
            <a:pPr>
              <a:defRPr/>
            </a:pPr>
            <a:r>
              <a:rPr lang="nl-NL"/>
              <a:t>Inspectie van het Onderwijs</a:t>
            </a:r>
            <a:endParaRPr lang="nl-NL" dirty="0"/>
          </a:p>
        </p:txBody>
      </p:sp>
      <p:sp>
        <p:nvSpPr>
          <p:cNvPr id="9" name="Tijdelijke aanduiding voor dianummer 5"/>
          <p:cNvSpPr>
            <a:spLocks noGrp="1"/>
          </p:cNvSpPr>
          <p:nvPr>
            <p:ph type="sldNum" sz="quarter" idx="12"/>
          </p:nvPr>
        </p:nvSpPr>
        <p:spPr/>
        <p:txBody>
          <a:bodyPr/>
          <a:lstStyle>
            <a:lvl1pPr>
              <a:defRPr/>
            </a:lvl1pPr>
          </a:lstStyle>
          <a:p>
            <a:pPr>
              <a:defRPr/>
            </a:pPr>
            <a:fld id="{478978D2-BF45-4E1D-8667-7B096167CBAA}" type="slidenum">
              <a:rPr lang="nl-NL"/>
              <a:pPr>
                <a:defRPr/>
              </a:pPr>
              <a:t>‹#›</a:t>
            </a:fld>
            <a:endParaRPr lang="nl-NL" dirty="0"/>
          </a:p>
        </p:txBody>
      </p:sp>
    </p:spTree>
    <p:extLst>
      <p:ext uri="{BB962C8B-B14F-4D97-AF65-F5344CB8AC3E}">
        <p14:creationId xmlns:p14="http://schemas.microsoft.com/office/powerpoint/2010/main" val="1517183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datum 3"/>
          <p:cNvSpPr>
            <a:spLocks noGrp="1"/>
          </p:cNvSpPr>
          <p:nvPr>
            <p:ph type="dt" sz="half" idx="10"/>
          </p:nvPr>
        </p:nvSpPr>
        <p:spPr/>
        <p:txBody>
          <a:bodyPr/>
          <a:lstStyle>
            <a:lvl1pPr>
              <a:defRPr/>
            </a:lvl1pPr>
          </a:lstStyle>
          <a:p>
            <a:pPr>
              <a:defRPr/>
            </a:pPr>
            <a:fld id="{556C4418-E51C-4795-8C76-599A5FC12206}" type="datetime1">
              <a:rPr lang="nl-NL"/>
              <a:pPr>
                <a:defRPr/>
              </a:pPr>
              <a:t>27-5-2024</a:t>
            </a:fld>
            <a:endParaRPr lang="nl-NL" dirty="0"/>
          </a:p>
        </p:txBody>
      </p:sp>
      <p:sp>
        <p:nvSpPr>
          <p:cNvPr id="4" name="Tijdelijke aanduiding voor voettekst 4"/>
          <p:cNvSpPr>
            <a:spLocks noGrp="1"/>
          </p:cNvSpPr>
          <p:nvPr>
            <p:ph type="ftr" sz="quarter" idx="11"/>
          </p:nvPr>
        </p:nvSpPr>
        <p:spPr/>
        <p:txBody>
          <a:bodyPr/>
          <a:lstStyle>
            <a:lvl1pPr>
              <a:defRPr/>
            </a:lvl1pPr>
          </a:lstStyle>
          <a:p>
            <a:pPr>
              <a:defRPr/>
            </a:pPr>
            <a:r>
              <a:rPr lang="nl-NL"/>
              <a:t>Inspectie van het Onderwijs</a:t>
            </a:r>
            <a:endParaRPr lang="nl-NL" dirty="0"/>
          </a:p>
        </p:txBody>
      </p:sp>
      <p:sp>
        <p:nvSpPr>
          <p:cNvPr id="5" name="Tijdelijke aanduiding voor dianummer 5"/>
          <p:cNvSpPr>
            <a:spLocks noGrp="1"/>
          </p:cNvSpPr>
          <p:nvPr>
            <p:ph type="sldNum" sz="quarter" idx="12"/>
          </p:nvPr>
        </p:nvSpPr>
        <p:spPr/>
        <p:txBody>
          <a:bodyPr/>
          <a:lstStyle>
            <a:lvl1pPr>
              <a:defRPr/>
            </a:lvl1pPr>
          </a:lstStyle>
          <a:p>
            <a:pPr>
              <a:defRPr/>
            </a:pPr>
            <a:fld id="{EC4330AE-ECC5-4D92-85DB-06C24A6C1AB3}" type="slidenum">
              <a:rPr lang="nl-NL"/>
              <a:pPr>
                <a:defRPr/>
              </a:pPr>
              <a:t>‹#›</a:t>
            </a:fld>
            <a:endParaRPr lang="nl-NL" dirty="0"/>
          </a:p>
        </p:txBody>
      </p:sp>
    </p:spTree>
    <p:extLst>
      <p:ext uri="{BB962C8B-B14F-4D97-AF65-F5344CB8AC3E}">
        <p14:creationId xmlns:p14="http://schemas.microsoft.com/office/powerpoint/2010/main" val="328469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F07122CD-5D05-43CA-9587-AC0599198628}" type="datetime1">
              <a:rPr lang="nl-NL"/>
              <a:pPr>
                <a:defRPr/>
              </a:pPr>
              <a:t>27-5-2024</a:t>
            </a:fld>
            <a:endParaRPr lang="nl-NL" dirty="0"/>
          </a:p>
        </p:txBody>
      </p:sp>
      <p:sp>
        <p:nvSpPr>
          <p:cNvPr id="3" name="Tijdelijke aanduiding voor voettekst 4"/>
          <p:cNvSpPr>
            <a:spLocks noGrp="1"/>
          </p:cNvSpPr>
          <p:nvPr>
            <p:ph type="ftr" sz="quarter" idx="11"/>
          </p:nvPr>
        </p:nvSpPr>
        <p:spPr/>
        <p:txBody>
          <a:bodyPr/>
          <a:lstStyle>
            <a:lvl1pPr>
              <a:defRPr/>
            </a:lvl1pPr>
          </a:lstStyle>
          <a:p>
            <a:pPr>
              <a:defRPr/>
            </a:pPr>
            <a:r>
              <a:rPr lang="nl-NL"/>
              <a:t>Inspectie van het Onderwijs</a:t>
            </a:r>
            <a:endParaRPr lang="nl-NL" dirty="0"/>
          </a:p>
        </p:txBody>
      </p:sp>
      <p:sp>
        <p:nvSpPr>
          <p:cNvPr id="4" name="Tijdelijke aanduiding voor dianummer 5"/>
          <p:cNvSpPr>
            <a:spLocks noGrp="1"/>
          </p:cNvSpPr>
          <p:nvPr>
            <p:ph type="sldNum" sz="quarter" idx="12"/>
          </p:nvPr>
        </p:nvSpPr>
        <p:spPr/>
        <p:txBody>
          <a:bodyPr/>
          <a:lstStyle>
            <a:lvl1pPr>
              <a:defRPr/>
            </a:lvl1pPr>
          </a:lstStyle>
          <a:p>
            <a:pPr>
              <a:defRPr/>
            </a:pPr>
            <a:fld id="{76ADDF6A-FD39-402D-A0B1-38ACBDB96AE2}" type="slidenum">
              <a:rPr lang="nl-NL"/>
              <a:pPr>
                <a:defRPr/>
              </a:pPr>
              <a:t>‹#›</a:t>
            </a:fld>
            <a:endParaRPr lang="nl-NL" dirty="0"/>
          </a:p>
        </p:txBody>
      </p:sp>
    </p:spTree>
    <p:extLst>
      <p:ext uri="{BB962C8B-B14F-4D97-AF65-F5344CB8AC3E}">
        <p14:creationId xmlns:p14="http://schemas.microsoft.com/office/powerpoint/2010/main" val="1768838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 om de modelstijlen te bewerken</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5" name="Tijdelijke aanduiding voor datum 3"/>
          <p:cNvSpPr>
            <a:spLocks noGrp="1"/>
          </p:cNvSpPr>
          <p:nvPr>
            <p:ph type="dt" sz="half" idx="14"/>
          </p:nvPr>
        </p:nvSpPr>
        <p:spPr/>
        <p:txBody>
          <a:bodyPr/>
          <a:lstStyle>
            <a:lvl1pPr>
              <a:defRPr/>
            </a:lvl1pPr>
          </a:lstStyle>
          <a:p>
            <a:pPr>
              <a:defRPr/>
            </a:pPr>
            <a:fld id="{44868D24-C656-4064-B2D1-B8F845F65106}" type="datetime1">
              <a:rPr lang="nl-NL"/>
              <a:pPr>
                <a:defRPr/>
              </a:pPr>
              <a:t>27-5-2024</a:t>
            </a:fld>
            <a:endParaRPr lang="nl-NL" dirty="0"/>
          </a:p>
        </p:txBody>
      </p:sp>
      <p:sp>
        <p:nvSpPr>
          <p:cNvPr id="6" name="Tijdelijke aanduiding voor voettekst 4"/>
          <p:cNvSpPr>
            <a:spLocks noGrp="1"/>
          </p:cNvSpPr>
          <p:nvPr>
            <p:ph type="ftr" sz="quarter" idx="15"/>
          </p:nvPr>
        </p:nvSpPr>
        <p:spPr/>
        <p:txBody>
          <a:bodyPr/>
          <a:lstStyle>
            <a:lvl1pPr>
              <a:defRPr/>
            </a:lvl1pPr>
          </a:lstStyle>
          <a:p>
            <a:pPr>
              <a:defRPr/>
            </a:pPr>
            <a:r>
              <a:rPr lang="nl-NL"/>
              <a:t>Inspectie van het Onderwijs</a:t>
            </a:r>
            <a:endParaRPr lang="nl-NL" dirty="0"/>
          </a:p>
        </p:txBody>
      </p:sp>
      <p:sp>
        <p:nvSpPr>
          <p:cNvPr id="7" name="Tijdelijke aanduiding voor dianummer 5"/>
          <p:cNvSpPr>
            <a:spLocks noGrp="1"/>
          </p:cNvSpPr>
          <p:nvPr>
            <p:ph type="sldNum" sz="quarter" idx="16"/>
          </p:nvPr>
        </p:nvSpPr>
        <p:spPr/>
        <p:txBody>
          <a:bodyPr/>
          <a:lstStyle>
            <a:lvl1pPr>
              <a:defRPr/>
            </a:lvl1pPr>
          </a:lstStyle>
          <a:p>
            <a:pPr>
              <a:defRPr/>
            </a:pPr>
            <a:fld id="{A9241D91-37B1-464A-ADF8-DBF297FCD698}" type="slidenum">
              <a:rPr lang="nl-NL"/>
              <a:pPr>
                <a:defRPr/>
              </a:pPr>
              <a:t>‹#›</a:t>
            </a:fld>
            <a:endParaRPr lang="nl-NL" dirty="0"/>
          </a:p>
        </p:txBody>
      </p:sp>
    </p:spTree>
    <p:extLst>
      <p:ext uri="{BB962C8B-B14F-4D97-AF65-F5344CB8AC3E}">
        <p14:creationId xmlns:p14="http://schemas.microsoft.com/office/powerpoint/2010/main" val="3015643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chemeClr val="bg2"/>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ormAutofit/>
          </a:bodyPr>
          <a:lstStyle>
            <a:lvl1pPr algn="l">
              <a:defRPr sz="8000" b="0">
                <a:solidFill>
                  <a:schemeClr val="tx1"/>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5" name="Tijdelijke aanduiding voor datum 8"/>
          <p:cNvSpPr>
            <a:spLocks noGrp="1"/>
          </p:cNvSpPr>
          <p:nvPr>
            <p:ph type="dt" sz="half" idx="10"/>
          </p:nvPr>
        </p:nvSpPr>
        <p:spPr/>
        <p:txBody>
          <a:bodyPr/>
          <a:lstStyle>
            <a:lvl1pPr>
              <a:defRPr smtClean="0">
                <a:solidFill>
                  <a:schemeClr val="tx2"/>
                </a:solidFill>
              </a:defRPr>
            </a:lvl1pPr>
          </a:lstStyle>
          <a:p>
            <a:pPr>
              <a:defRPr/>
            </a:pPr>
            <a:fld id="{BFA51BAC-47C1-4C12-9648-B9A47D9E1734}" type="datetime1">
              <a:rPr lang="nl-NL"/>
              <a:pPr>
                <a:defRPr/>
              </a:pPr>
              <a:t>27-5-2024</a:t>
            </a:fld>
            <a:endParaRPr lang="nl-NL" dirty="0"/>
          </a:p>
        </p:txBody>
      </p:sp>
      <p:sp>
        <p:nvSpPr>
          <p:cNvPr id="6" name="Tijdelijke aanduiding voor voettekst 9"/>
          <p:cNvSpPr>
            <a:spLocks noGrp="1"/>
          </p:cNvSpPr>
          <p:nvPr>
            <p:ph type="ftr" sz="quarter" idx="11"/>
          </p:nvPr>
        </p:nvSpPr>
        <p:spPr/>
        <p:txBody>
          <a:bodyPr/>
          <a:lstStyle>
            <a:lvl1pPr>
              <a:defRPr smtClean="0">
                <a:solidFill>
                  <a:schemeClr val="tx2"/>
                </a:solidFill>
              </a:defRPr>
            </a:lvl1pPr>
          </a:lstStyle>
          <a:p>
            <a:pPr>
              <a:defRPr/>
            </a:pPr>
            <a:r>
              <a:rPr lang="nl-NL"/>
              <a:t>Inspectie van het Onderwijs</a:t>
            </a:r>
            <a:endParaRPr lang="nl-NL" dirty="0"/>
          </a:p>
        </p:txBody>
      </p:sp>
      <p:sp>
        <p:nvSpPr>
          <p:cNvPr id="7" name="Tijdelijke aanduiding voor dianummer 10"/>
          <p:cNvSpPr>
            <a:spLocks noGrp="1"/>
          </p:cNvSpPr>
          <p:nvPr>
            <p:ph type="sldNum" sz="quarter" idx="12"/>
          </p:nvPr>
        </p:nvSpPr>
        <p:spPr/>
        <p:txBody>
          <a:bodyPr/>
          <a:lstStyle>
            <a:lvl1pPr>
              <a:defRPr smtClean="0">
                <a:solidFill>
                  <a:schemeClr val="tx2"/>
                </a:solidFill>
              </a:defRPr>
            </a:lvl1pPr>
          </a:lstStyle>
          <a:p>
            <a:pPr>
              <a:defRPr/>
            </a:pPr>
            <a:fld id="{A7C520BB-10E2-49B7-A3F5-6948572833C8}" type="slidenum">
              <a:rPr lang="nl-NL"/>
              <a:pPr>
                <a:defRPr/>
              </a:pPr>
              <a:t>‹#›</a:t>
            </a:fld>
            <a:endParaRPr lang="nl-NL" dirty="0"/>
          </a:p>
        </p:txBody>
      </p:sp>
    </p:spTree>
    <p:extLst>
      <p:ext uri="{BB962C8B-B14F-4D97-AF65-F5344CB8AC3E}">
        <p14:creationId xmlns:p14="http://schemas.microsoft.com/office/powerpoint/2010/main" val="2709861965"/>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ormAutofit/>
          </a:bodyPr>
          <a:lstStyle>
            <a:lvl1pPr algn="l">
              <a:defRPr sz="8000" b="0">
                <a:solidFill>
                  <a:schemeClr val="tx2"/>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5" name="Tijdelijke aanduiding voor datum 5"/>
          <p:cNvSpPr>
            <a:spLocks noGrp="1"/>
          </p:cNvSpPr>
          <p:nvPr>
            <p:ph type="dt" sz="half" idx="10"/>
          </p:nvPr>
        </p:nvSpPr>
        <p:spPr/>
        <p:txBody>
          <a:bodyPr/>
          <a:lstStyle>
            <a:lvl1pPr>
              <a:defRPr/>
            </a:lvl1pPr>
          </a:lstStyle>
          <a:p>
            <a:pPr>
              <a:defRPr/>
            </a:pPr>
            <a:fld id="{F37AE47F-9164-4C07-98F6-F24277A7AB1C}" type="datetime1">
              <a:rPr lang="nl-NL"/>
              <a:pPr>
                <a:defRPr/>
              </a:pPr>
              <a:t>27-5-2024</a:t>
            </a:fld>
            <a:endParaRPr lang="nl-NL" dirty="0"/>
          </a:p>
        </p:txBody>
      </p:sp>
      <p:sp>
        <p:nvSpPr>
          <p:cNvPr id="6" name="Tijdelijke aanduiding voor voettekst 6"/>
          <p:cNvSpPr>
            <a:spLocks noGrp="1"/>
          </p:cNvSpPr>
          <p:nvPr>
            <p:ph type="ftr" sz="quarter" idx="11"/>
          </p:nvPr>
        </p:nvSpPr>
        <p:spPr/>
        <p:txBody>
          <a:bodyPr/>
          <a:lstStyle>
            <a:lvl1pPr>
              <a:defRPr/>
            </a:lvl1pPr>
          </a:lstStyle>
          <a:p>
            <a:pPr>
              <a:defRPr/>
            </a:pPr>
            <a:r>
              <a:rPr lang="nl-NL"/>
              <a:t>Inspectie van het Onderwijs</a:t>
            </a:r>
            <a:endParaRPr lang="nl-NL" dirty="0"/>
          </a:p>
        </p:txBody>
      </p:sp>
      <p:sp>
        <p:nvSpPr>
          <p:cNvPr id="7" name="Tijdelijke aanduiding voor dianummer 7"/>
          <p:cNvSpPr>
            <a:spLocks noGrp="1"/>
          </p:cNvSpPr>
          <p:nvPr>
            <p:ph type="sldNum" sz="quarter" idx="12"/>
          </p:nvPr>
        </p:nvSpPr>
        <p:spPr/>
        <p:txBody>
          <a:bodyPr/>
          <a:lstStyle>
            <a:lvl1pPr>
              <a:defRPr/>
            </a:lvl1pPr>
          </a:lstStyle>
          <a:p>
            <a:pPr>
              <a:defRPr/>
            </a:pPr>
            <a:fld id="{43A6B139-901F-4664-94C9-6E7B559F44D8}" type="slidenum">
              <a:rPr lang="nl-NL"/>
              <a:pPr>
                <a:defRPr/>
              </a:pPr>
              <a:t>‹#›</a:t>
            </a:fld>
            <a:endParaRPr lang="nl-NL" dirty="0"/>
          </a:p>
        </p:txBody>
      </p:sp>
    </p:spTree>
    <p:extLst>
      <p:ext uri="{BB962C8B-B14F-4D97-AF65-F5344CB8AC3E}">
        <p14:creationId xmlns:p14="http://schemas.microsoft.com/office/powerpoint/2010/main" val="104108595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4" name="Rechthoek 3"/>
          <p:cNvSpPr/>
          <p:nvPr userDrawn="1"/>
        </p:nvSpPr>
        <p:spPr>
          <a:xfrm>
            <a:off x="6096000" y="-1588"/>
            <a:ext cx="6096000" cy="6859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buFont typeface="Arial" charset="0"/>
              <a:buNone/>
              <a:defRPr/>
            </a:pPr>
            <a:endParaRPr lang="nl-NL" sz="1000">
              <a:solidFill>
                <a:schemeClr val="bg1"/>
              </a:solidFill>
            </a:endParaRPr>
          </a:p>
        </p:txBody>
      </p:sp>
      <p:pic>
        <p:nvPicPr>
          <p:cNvPr id="5" name="Afbeelding 9"/>
          <p:cNvPicPr>
            <a:picLocks noChangeAspect="1"/>
          </p:cNvPicPr>
          <p:nvPr userDrawn="1"/>
        </p:nvPicPr>
        <p:blipFill>
          <a:blip r:embed="rId2">
            <a:extLst>
              <a:ext uri="{28A0092B-C50C-407E-A947-70E740481C1C}">
                <a14:useLocalDpi xmlns:a14="http://schemas.microsoft.com/office/drawing/2010/main" val="0"/>
              </a:ext>
            </a:extLst>
          </a:blip>
          <a:srcRect l="44934" t="19073" r="44934"/>
          <a:stretch>
            <a:fillRect/>
          </a:stretch>
        </p:blipFill>
        <p:spPr bwMode="auto">
          <a:xfrm>
            <a:off x="5638800" y="1588"/>
            <a:ext cx="914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5"/>
          <p:cNvSpPr>
            <a:spLocks noGrp="1"/>
          </p:cNvSpPr>
          <p:nvPr>
            <p:ph type="title"/>
          </p:nvPr>
        </p:nvSpPr>
        <p:spPr>
          <a:xfrm>
            <a:off x="635000" y="2636838"/>
            <a:ext cx="5003799" cy="1584324"/>
          </a:xfrm>
        </p:spPr>
        <p:txBody>
          <a:bodyPr anchor="ctr"/>
          <a:lstStyle>
            <a:lvl1pPr>
              <a:defRPr sz="4000">
                <a:solidFill>
                  <a:schemeClr val="tx2"/>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p:txBody>
      </p:sp>
      <p:sp>
        <p:nvSpPr>
          <p:cNvPr id="7" name="Tijdelijke aanduiding voor datum 10"/>
          <p:cNvSpPr>
            <a:spLocks noGrp="1"/>
          </p:cNvSpPr>
          <p:nvPr>
            <p:ph type="dt" sz="half" idx="11"/>
          </p:nvPr>
        </p:nvSpPr>
        <p:spPr/>
        <p:txBody>
          <a:bodyPr/>
          <a:lstStyle>
            <a:lvl1pPr>
              <a:defRPr/>
            </a:lvl1pPr>
          </a:lstStyle>
          <a:p>
            <a:pPr>
              <a:defRPr/>
            </a:pPr>
            <a:fld id="{4C888CCD-6F0D-4340-A6F5-33CB03D48E3C}" type="datetime1">
              <a:rPr lang="nl-NL"/>
              <a:pPr>
                <a:defRPr/>
              </a:pPr>
              <a:t>27-5-2024</a:t>
            </a:fld>
            <a:endParaRPr lang="nl-NL" dirty="0"/>
          </a:p>
        </p:txBody>
      </p:sp>
      <p:sp>
        <p:nvSpPr>
          <p:cNvPr id="8" name="Tijdelijke aanduiding voor voettekst 11"/>
          <p:cNvSpPr>
            <a:spLocks noGrp="1"/>
          </p:cNvSpPr>
          <p:nvPr>
            <p:ph type="ftr" sz="quarter" idx="12"/>
          </p:nvPr>
        </p:nvSpPr>
        <p:spPr/>
        <p:txBody>
          <a:bodyPr/>
          <a:lstStyle>
            <a:lvl1pPr>
              <a:defRPr/>
            </a:lvl1pPr>
          </a:lstStyle>
          <a:p>
            <a:pPr>
              <a:defRPr/>
            </a:pPr>
            <a:r>
              <a:rPr lang="nl-NL"/>
              <a:t>Inspectie van het Onderwijs</a:t>
            </a:r>
            <a:endParaRPr lang="nl-NL" dirty="0"/>
          </a:p>
        </p:txBody>
      </p:sp>
      <p:sp>
        <p:nvSpPr>
          <p:cNvPr id="9" name="Tijdelijke aanduiding voor dianummer 12"/>
          <p:cNvSpPr>
            <a:spLocks noGrp="1"/>
          </p:cNvSpPr>
          <p:nvPr>
            <p:ph type="sldNum" sz="quarter" idx="13"/>
          </p:nvPr>
        </p:nvSpPr>
        <p:spPr/>
        <p:txBody>
          <a:bodyPr/>
          <a:lstStyle>
            <a:lvl1pPr>
              <a:defRPr/>
            </a:lvl1pPr>
          </a:lstStyle>
          <a:p>
            <a:pPr>
              <a:defRPr/>
            </a:pPr>
            <a:fld id="{B84B6716-65E6-423D-8136-5D3FA12C7C01}" type="slidenum">
              <a:rPr lang="nl-NL"/>
              <a:pPr>
                <a:defRPr/>
              </a:pPr>
              <a:t>‹#›</a:t>
            </a:fld>
            <a:endParaRPr lang="nl-NL" dirty="0"/>
          </a:p>
        </p:txBody>
      </p:sp>
    </p:spTree>
    <p:extLst>
      <p:ext uri="{BB962C8B-B14F-4D97-AF65-F5344CB8AC3E}">
        <p14:creationId xmlns:p14="http://schemas.microsoft.com/office/powerpoint/2010/main" val="33374730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5" name="Rechthoek 4"/>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7" name="Afbeelding 9"/>
          <p:cNvPicPr>
            <a:picLocks noChangeAspect="1"/>
          </p:cNvPicPr>
          <p:nvPr userDrawn="1"/>
        </p:nvPicPr>
        <p:blipFill>
          <a:blip r:embed="rId2">
            <a:extLst>
              <a:ext uri="{28A0092B-C50C-407E-A947-70E740481C1C}">
                <a14:useLocalDpi xmlns:a14="http://schemas.microsoft.com/office/drawing/2010/main" val="0"/>
              </a:ext>
            </a:extLst>
          </a:blip>
          <a:srcRect l="44934" t="19073" r="44934"/>
          <a:stretch>
            <a:fillRect/>
          </a:stretch>
        </p:blipFill>
        <p:spPr bwMode="auto">
          <a:xfrm>
            <a:off x="5638800" y="1588"/>
            <a:ext cx="914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5"/>
          <p:cNvSpPr>
            <a:spLocks noGrp="1"/>
          </p:cNvSpPr>
          <p:nvPr>
            <p:ph type="title"/>
          </p:nvPr>
        </p:nvSpPr>
        <p:spPr>
          <a:xfrm>
            <a:off x="634999" y="2636839"/>
            <a:ext cx="5004000" cy="1584324"/>
          </a:xfrm>
        </p:spPr>
        <p:txBody>
          <a:bodyPr anchor="ctr"/>
          <a:lstStyle>
            <a:lvl1pPr>
              <a:defRPr sz="4000">
                <a:solidFill>
                  <a:schemeClr val="bg1"/>
                </a:solidFill>
              </a:defRPr>
            </a:lvl1pPr>
          </a:lstStyle>
          <a:p>
            <a:r>
              <a:rPr lang="nl-NL"/>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p:txBody>
      </p:sp>
      <p:sp>
        <p:nvSpPr>
          <p:cNvPr id="8" name="Tijdelijke aanduiding voor datum 12"/>
          <p:cNvSpPr>
            <a:spLocks noGrp="1"/>
          </p:cNvSpPr>
          <p:nvPr>
            <p:ph type="dt" sz="half" idx="11"/>
          </p:nvPr>
        </p:nvSpPr>
        <p:spPr/>
        <p:txBody>
          <a:bodyPr/>
          <a:lstStyle>
            <a:lvl1pPr>
              <a:defRPr/>
            </a:lvl1pPr>
          </a:lstStyle>
          <a:p>
            <a:pPr>
              <a:defRPr/>
            </a:pPr>
            <a:fld id="{E70EB5F7-BEAC-4797-938C-1D6B24291C9F}" type="datetime1">
              <a:rPr lang="nl-NL"/>
              <a:pPr>
                <a:defRPr/>
              </a:pPr>
              <a:t>27-5-2024</a:t>
            </a:fld>
            <a:endParaRPr lang="nl-NL" dirty="0"/>
          </a:p>
        </p:txBody>
      </p:sp>
      <p:sp>
        <p:nvSpPr>
          <p:cNvPr id="9" name="Tijdelijke aanduiding voor voettekst 13"/>
          <p:cNvSpPr>
            <a:spLocks noGrp="1"/>
          </p:cNvSpPr>
          <p:nvPr>
            <p:ph type="ftr" sz="quarter" idx="12"/>
          </p:nvPr>
        </p:nvSpPr>
        <p:spPr/>
        <p:txBody>
          <a:bodyPr/>
          <a:lstStyle>
            <a:lvl1pPr>
              <a:defRPr/>
            </a:lvl1pPr>
          </a:lstStyle>
          <a:p>
            <a:pPr>
              <a:defRPr/>
            </a:pPr>
            <a:r>
              <a:rPr lang="nl-NL"/>
              <a:t>Inspectie van het Onderwijs</a:t>
            </a:r>
            <a:endParaRPr lang="nl-NL" dirty="0"/>
          </a:p>
        </p:txBody>
      </p:sp>
      <p:sp>
        <p:nvSpPr>
          <p:cNvPr id="10" name="Tijdelijke aanduiding voor dianummer 14"/>
          <p:cNvSpPr>
            <a:spLocks noGrp="1"/>
          </p:cNvSpPr>
          <p:nvPr>
            <p:ph type="sldNum" sz="quarter" idx="13"/>
          </p:nvPr>
        </p:nvSpPr>
        <p:spPr/>
        <p:txBody>
          <a:bodyPr/>
          <a:lstStyle>
            <a:lvl1pPr>
              <a:defRPr/>
            </a:lvl1pPr>
          </a:lstStyle>
          <a:p>
            <a:pPr>
              <a:defRPr/>
            </a:pPr>
            <a:fld id="{156980DD-5CBF-49ED-9632-65FC111677F7}" type="slidenum">
              <a:rPr lang="nl-NL"/>
              <a:pPr>
                <a:defRPr/>
              </a:pPr>
              <a:t>‹#›</a:t>
            </a:fld>
            <a:endParaRPr lang="nl-NL" dirty="0"/>
          </a:p>
        </p:txBody>
      </p:sp>
    </p:spTree>
    <p:extLst>
      <p:ext uri="{BB962C8B-B14F-4D97-AF65-F5344CB8AC3E}">
        <p14:creationId xmlns:p14="http://schemas.microsoft.com/office/powerpoint/2010/main" val="3589577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DB64B-7A7F-98AA-416E-6FE77769F4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A98F33-FB7A-200B-77B2-C9A71EC787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374939-9B64-D9E0-5311-AC3B1DB77DFA}"/>
              </a:ext>
            </a:extLst>
          </p:cNvPr>
          <p:cNvSpPr>
            <a:spLocks noGrp="1"/>
          </p:cNvSpPr>
          <p:nvPr>
            <p:ph type="dt" sz="half" idx="10"/>
          </p:nvPr>
        </p:nvSpPr>
        <p:spPr/>
        <p:txBody>
          <a:bodyPr/>
          <a:lstStyle/>
          <a:p>
            <a:fld id="{4DDE8D78-3D66-4F0F-8CDC-492452015E8C}" type="datetimeFigureOut">
              <a:rPr lang="en-GB" smtClean="0"/>
              <a:t>27/05/2024</a:t>
            </a:fld>
            <a:endParaRPr lang="en-GB"/>
          </a:p>
        </p:txBody>
      </p:sp>
      <p:sp>
        <p:nvSpPr>
          <p:cNvPr id="5" name="Footer Placeholder 4">
            <a:extLst>
              <a:ext uri="{FF2B5EF4-FFF2-40B4-BE49-F238E27FC236}">
                <a16:creationId xmlns:a16="http://schemas.microsoft.com/office/drawing/2014/main" id="{52A43432-278C-8CFF-419F-03BAA70DC2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ECEA9-9A9D-9276-A07F-478FB2B47757}"/>
              </a:ext>
            </a:extLst>
          </p:cNvPr>
          <p:cNvSpPr>
            <a:spLocks noGrp="1"/>
          </p:cNvSpPr>
          <p:nvPr>
            <p:ph type="sldNum" sz="quarter" idx="12"/>
          </p:nvPr>
        </p:nvSpPr>
        <p:spPr/>
        <p:txBody>
          <a:bodyPr/>
          <a:lstStyle/>
          <a:p>
            <a:fld id="{9800BEF0-863C-4249-944F-87F5313AB5DC}" type="slidenum">
              <a:rPr lang="en-GB" smtClean="0"/>
              <a:t>‹#›</a:t>
            </a:fld>
            <a:endParaRPr lang="en-GB"/>
          </a:p>
        </p:txBody>
      </p:sp>
    </p:spTree>
    <p:extLst>
      <p:ext uri="{BB962C8B-B14F-4D97-AF65-F5344CB8AC3E}">
        <p14:creationId xmlns:p14="http://schemas.microsoft.com/office/powerpoint/2010/main" val="395716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0" name="Tijdelijke aanduiding voor afbeelding 16"/>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pPr lvl="0"/>
            <a:r>
              <a:rPr lang="nl-NL" noProof="0"/>
              <a:t>Klik op het pictogram als u een afbeelding wilt toevoegen</a:t>
            </a:r>
            <a:endParaRPr lang="nl-NL" noProof="0" dirty="0"/>
          </a:p>
        </p:txBody>
      </p:sp>
      <p:sp>
        <p:nvSpPr>
          <p:cNvPr id="5" name="Tijdelijke aanduiding voor datum 3"/>
          <p:cNvSpPr>
            <a:spLocks noGrp="1"/>
          </p:cNvSpPr>
          <p:nvPr>
            <p:ph type="dt" sz="half" idx="25"/>
          </p:nvPr>
        </p:nvSpPr>
        <p:spPr/>
        <p:txBody>
          <a:bodyPr/>
          <a:lstStyle>
            <a:lvl1pPr>
              <a:defRPr/>
            </a:lvl1pPr>
          </a:lstStyle>
          <a:p>
            <a:pPr>
              <a:defRPr/>
            </a:pPr>
            <a:fld id="{C6027D01-5021-41EE-87D6-712458E364BC}" type="datetime1">
              <a:rPr lang="nl-NL"/>
              <a:pPr>
                <a:defRPr/>
              </a:pPr>
              <a:t>27-5-2024</a:t>
            </a:fld>
            <a:endParaRPr lang="nl-NL" dirty="0"/>
          </a:p>
        </p:txBody>
      </p:sp>
      <p:sp>
        <p:nvSpPr>
          <p:cNvPr id="6" name="Tijdelijke aanduiding voor voettekst 4"/>
          <p:cNvSpPr>
            <a:spLocks noGrp="1"/>
          </p:cNvSpPr>
          <p:nvPr>
            <p:ph type="ftr" sz="quarter" idx="26"/>
          </p:nvPr>
        </p:nvSpPr>
        <p:spPr/>
        <p:txBody>
          <a:bodyPr/>
          <a:lstStyle>
            <a:lvl1pPr>
              <a:defRPr/>
            </a:lvl1pPr>
          </a:lstStyle>
          <a:p>
            <a:pPr>
              <a:defRPr/>
            </a:pPr>
            <a:r>
              <a:rPr lang="nl-NL"/>
              <a:t>Inspectie van het Onderwijs</a:t>
            </a:r>
            <a:endParaRPr lang="nl-NL" dirty="0"/>
          </a:p>
        </p:txBody>
      </p:sp>
      <p:sp>
        <p:nvSpPr>
          <p:cNvPr id="7" name="Tijdelijke aanduiding voor dianummer 5"/>
          <p:cNvSpPr>
            <a:spLocks noGrp="1"/>
          </p:cNvSpPr>
          <p:nvPr>
            <p:ph type="sldNum" sz="quarter" idx="27"/>
          </p:nvPr>
        </p:nvSpPr>
        <p:spPr/>
        <p:txBody>
          <a:bodyPr/>
          <a:lstStyle>
            <a:lvl1pPr>
              <a:defRPr/>
            </a:lvl1pPr>
          </a:lstStyle>
          <a:p>
            <a:pPr>
              <a:defRPr/>
            </a:pPr>
            <a:fld id="{4ABA8ABA-035A-4F0F-8E53-0BAECFC348D7}" type="slidenum">
              <a:rPr lang="nl-NL"/>
              <a:pPr>
                <a:defRPr/>
              </a:pPr>
              <a:t>‹#›</a:t>
            </a:fld>
            <a:endParaRPr lang="nl-NL" dirty="0"/>
          </a:p>
        </p:txBody>
      </p:sp>
    </p:spTree>
    <p:extLst>
      <p:ext uri="{BB962C8B-B14F-4D97-AF65-F5344CB8AC3E}">
        <p14:creationId xmlns:p14="http://schemas.microsoft.com/office/powerpoint/2010/main" val="26998817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5" name="Rechthoek 4"/>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6" name="Afbeelding 9"/>
          <p:cNvPicPr>
            <a:picLocks noChangeAspect="1"/>
          </p:cNvPicPr>
          <p:nvPr userDrawn="1"/>
        </p:nvPicPr>
        <p:blipFill>
          <a:blip r:embed="rId2">
            <a:extLst>
              <a:ext uri="{28A0092B-C50C-407E-A947-70E740481C1C}">
                <a14:useLocalDpi xmlns:a14="http://schemas.microsoft.com/office/drawing/2010/main" val="0"/>
              </a:ext>
            </a:extLst>
          </a:blip>
          <a:srcRect l="44934" t="19073" r="44934"/>
          <a:stretch>
            <a:fillRect/>
          </a:stretch>
        </p:blipFill>
        <p:spPr bwMode="auto">
          <a:xfrm>
            <a:off x="5638800" y="1588"/>
            <a:ext cx="914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jdelijke aanduiding voor afbeelding 16"/>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pPr lvl="0"/>
            <a:r>
              <a:rPr lang="nl-NL" noProof="0"/>
              <a:t>Klik op het pictogram als u een afbeelding wilt toevoegen</a:t>
            </a:r>
            <a:endParaRPr lang="nl-NL" noProof="0" dirty="0"/>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endParaRPr lang="nl-NL" dirty="0"/>
          </a:p>
        </p:txBody>
      </p:sp>
      <p:sp>
        <p:nvSpPr>
          <p:cNvPr id="7" name="Tijdelijke aanduiding voor datum 19"/>
          <p:cNvSpPr>
            <a:spLocks noGrp="1"/>
          </p:cNvSpPr>
          <p:nvPr>
            <p:ph type="dt" sz="half" idx="25"/>
          </p:nvPr>
        </p:nvSpPr>
        <p:spPr/>
        <p:txBody>
          <a:bodyPr/>
          <a:lstStyle>
            <a:lvl1pPr>
              <a:defRPr/>
            </a:lvl1pPr>
          </a:lstStyle>
          <a:p>
            <a:pPr>
              <a:defRPr/>
            </a:pPr>
            <a:fld id="{85ABCBB5-D293-46F1-821B-AC43FBB45B53}" type="datetime1">
              <a:rPr lang="nl-NL"/>
              <a:pPr>
                <a:defRPr/>
              </a:pPr>
              <a:t>27-5-2024</a:t>
            </a:fld>
            <a:endParaRPr lang="nl-NL" dirty="0"/>
          </a:p>
        </p:txBody>
      </p:sp>
      <p:sp>
        <p:nvSpPr>
          <p:cNvPr id="8" name="Tijdelijke aanduiding voor voettekst 20"/>
          <p:cNvSpPr>
            <a:spLocks noGrp="1"/>
          </p:cNvSpPr>
          <p:nvPr>
            <p:ph type="ftr" sz="quarter" idx="26"/>
          </p:nvPr>
        </p:nvSpPr>
        <p:spPr/>
        <p:txBody>
          <a:bodyPr/>
          <a:lstStyle>
            <a:lvl1pPr>
              <a:defRPr/>
            </a:lvl1pPr>
          </a:lstStyle>
          <a:p>
            <a:pPr>
              <a:defRPr/>
            </a:pPr>
            <a:r>
              <a:rPr lang="nl-NL"/>
              <a:t>Inspectie van het Onderwijs</a:t>
            </a:r>
            <a:endParaRPr lang="nl-NL" dirty="0"/>
          </a:p>
        </p:txBody>
      </p:sp>
      <p:sp>
        <p:nvSpPr>
          <p:cNvPr id="9" name="Tijdelijke aanduiding voor dianummer 21"/>
          <p:cNvSpPr>
            <a:spLocks noGrp="1"/>
          </p:cNvSpPr>
          <p:nvPr>
            <p:ph type="sldNum" sz="quarter" idx="27"/>
          </p:nvPr>
        </p:nvSpPr>
        <p:spPr/>
        <p:txBody>
          <a:bodyPr/>
          <a:lstStyle>
            <a:lvl1pPr>
              <a:defRPr/>
            </a:lvl1pPr>
          </a:lstStyle>
          <a:p>
            <a:pPr>
              <a:defRPr/>
            </a:pPr>
            <a:fld id="{399068E1-A1F9-4E32-8CD5-CD71D7D32946}" type="slidenum">
              <a:rPr lang="nl-NL"/>
              <a:pPr>
                <a:defRPr/>
              </a:pPr>
              <a:t>‹#›</a:t>
            </a:fld>
            <a:endParaRPr lang="nl-NL" dirty="0"/>
          </a:p>
        </p:txBody>
      </p:sp>
    </p:spTree>
    <p:extLst>
      <p:ext uri="{BB962C8B-B14F-4D97-AF65-F5344CB8AC3E}">
        <p14:creationId xmlns:p14="http://schemas.microsoft.com/office/powerpoint/2010/main" val="14852979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pPr lvl="0"/>
            <a:r>
              <a:rPr lang="nl-NL" noProof="0"/>
              <a:t>Klik op het pictogram als u een afbeelding wilt toevoegen</a:t>
            </a:r>
            <a:endParaRPr lang="nl-NL" noProof="0"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5" name="Tijdelijke aanduiding voor datum 3"/>
          <p:cNvSpPr>
            <a:spLocks noGrp="1"/>
          </p:cNvSpPr>
          <p:nvPr>
            <p:ph type="dt" sz="half" idx="25"/>
          </p:nvPr>
        </p:nvSpPr>
        <p:spPr/>
        <p:txBody>
          <a:bodyPr/>
          <a:lstStyle>
            <a:lvl1pPr>
              <a:defRPr/>
            </a:lvl1pPr>
          </a:lstStyle>
          <a:p>
            <a:pPr>
              <a:defRPr/>
            </a:pPr>
            <a:fld id="{0084B656-9B60-4C2A-A6B2-F871B869D32F}" type="datetime1">
              <a:rPr lang="nl-NL"/>
              <a:pPr>
                <a:defRPr/>
              </a:pPr>
              <a:t>27-5-2024</a:t>
            </a:fld>
            <a:endParaRPr lang="nl-NL" dirty="0"/>
          </a:p>
        </p:txBody>
      </p:sp>
      <p:sp>
        <p:nvSpPr>
          <p:cNvPr id="6" name="Tijdelijke aanduiding voor voettekst 4"/>
          <p:cNvSpPr>
            <a:spLocks noGrp="1"/>
          </p:cNvSpPr>
          <p:nvPr>
            <p:ph type="ftr" sz="quarter" idx="26"/>
          </p:nvPr>
        </p:nvSpPr>
        <p:spPr/>
        <p:txBody>
          <a:bodyPr/>
          <a:lstStyle>
            <a:lvl1pPr>
              <a:defRPr/>
            </a:lvl1pPr>
          </a:lstStyle>
          <a:p>
            <a:pPr>
              <a:defRPr/>
            </a:pPr>
            <a:r>
              <a:rPr lang="nl-NL"/>
              <a:t>Inspectie van het Onderwijs</a:t>
            </a:r>
            <a:endParaRPr lang="nl-NL" dirty="0"/>
          </a:p>
        </p:txBody>
      </p:sp>
      <p:sp>
        <p:nvSpPr>
          <p:cNvPr id="7" name="Tijdelijke aanduiding voor dianummer 5"/>
          <p:cNvSpPr>
            <a:spLocks noGrp="1"/>
          </p:cNvSpPr>
          <p:nvPr>
            <p:ph type="sldNum" sz="quarter" idx="27"/>
          </p:nvPr>
        </p:nvSpPr>
        <p:spPr/>
        <p:txBody>
          <a:bodyPr/>
          <a:lstStyle>
            <a:lvl1pPr>
              <a:defRPr/>
            </a:lvl1pPr>
          </a:lstStyle>
          <a:p>
            <a:pPr>
              <a:defRPr/>
            </a:pPr>
            <a:fld id="{CCD811BA-25EB-4BDE-9CF1-75E56BBCBB00}" type="slidenum">
              <a:rPr lang="nl-NL"/>
              <a:pPr>
                <a:defRPr/>
              </a:pPr>
              <a:t>‹#›</a:t>
            </a:fld>
            <a:endParaRPr lang="nl-NL" dirty="0"/>
          </a:p>
        </p:txBody>
      </p:sp>
    </p:spTree>
    <p:extLst>
      <p:ext uri="{BB962C8B-B14F-4D97-AF65-F5344CB8AC3E}">
        <p14:creationId xmlns:p14="http://schemas.microsoft.com/office/powerpoint/2010/main" val="42431456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4" name="Rechthoek 3"/>
          <p:cNvSpPr/>
          <p:nvPr userDrawn="1"/>
        </p:nvSpPr>
        <p:spPr>
          <a:xfrm>
            <a:off x="0" y="0"/>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5" name="Afbeelding 9"/>
          <p:cNvPicPr>
            <a:picLocks noChangeAspect="1"/>
          </p:cNvPicPr>
          <p:nvPr userDrawn="1"/>
        </p:nvPicPr>
        <p:blipFill>
          <a:blip r:embed="rId2">
            <a:extLst>
              <a:ext uri="{28A0092B-C50C-407E-A947-70E740481C1C}">
                <a14:useLocalDpi xmlns:a14="http://schemas.microsoft.com/office/drawing/2010/main" val="0"/>
              </a:ext>
            </a:extLst>
          </a:blip>
          <a:srcRect l="44934" t="19073" r="44934"/>
          <a:stretch>
            <a:fillRect/>
          </a:stretch>
        </p:blipFill>
        <p:spPr bwMode="auto">
          <a:xfrm>
            <a:off x="5638800" y="1588"/>
            <a:ext cx="914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35000" y="1052513"/>
            <a:ext cx="10923588" cy="2374900"/>
          </a:xfrm>
        </p:spPr>
        <p:txBody>
          <a:bodyPr anchor="ctr">
            <a:normAutofit/>
          </a:bodyPr>
          <a:lstStyle>
            <a:lvl1pPr>
              <a:defRPr sz="4800">
                <a:solidFill>
                  <a:schemeClr val="bg1"/>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p:txBody>
      </p:sp>
      <p:sp>
        <p:nvSpPr>
          <p:cNvPr id="6" name="Tijdelijke aanduiding voor datum 7"/>
          <p:cNvSpPr>
            <a:spLocks noGrp="1"/>
          </p:cNvSpPr>
          <p:nvPr>
            <p:ph type="dt" sz="half" idx="14"/>
          </p:nvPr>
        </p:nvSpPr>
        <p:spPr/>
        <p:txBody>
          <a:bodyPr/>
          <a:lstStyle>
            <a:lvl1pPr>
              <a:defRPr/>
            </a:lvl1pPr>
          </a:lstStyle>
          <a:p>
            <a:pPr>
              <a:defRPr/>
            </a:pPr>
            <a:fld id="{8742877C-8DF5-4D75-B750-431858BE9DFF}" type="datetime1">
              <a:rPr lang="nl-NL"/>
              <a:pPr>
                <a:defRPr/>
              </a:pPr>
              <a:t>27-5-2024</a:t>
            </a:fld>
            <a:endParaRPr lang="nl-NL" dirty="0"/>
          </a:p>
        </p:txBody>
      </p:sp>
      <p:sp>
        <p:nvSpPr>
          <p:cNvPr id="7" name="Tijdelijke aanduiding voor voettekst 9"/>
          <p:cNvSpPr>
            <a:spLocks noGrp="1"/>
          </p:cNvSpPr>
          <p:nvPr>
            <p:ph type="ftr" sz="quarter" idx="15"/>
          </p:nvPr>
        </p:nvSpPr>
        <p:spPr/>
        <p:txBody>
          <a:bodyPr/>
          <a:lstStyle>
            <a:lvl1pPr>
              <a:defRPr/>
            </a:lvl1pPr>
          </a:lstStyle>
          <a:p>
            <a:pPr>
              <a:defRPr/>
            </a:pPr>
            <a:r>
              <a:rPr lang="nl-NL"/>
              <a:t>Inspectie van het Onderwijs</a:t>
            </a:r>
            <a:endParaRPr lang="nl-NL" dirty="0"/>
          </a:p>
        </p:txBody>
      </p:sp>
      <p:sp>
        <p:nvSpPr>
          <p:cNvPr id="8" name="Tijdelijke aanduiding voor dianummer 10"/>
          <p:cNvSpPr>
            <a:spLocks noGrp="1"/>
          </p:cNvSpPr>
          <p:nvPr>
            <p:ph type="sldNum" sz="quarter" idx="16"/>
          </p:nvPr>
        </p:nvSpPr>
        <p:spPr/>
        <p:txBody>
          <a:bodyPr/>
          <a:lstStyle>
            <a:lvl1pPr>
              <a:defRPr/>
            </a:lvl1pPr>
          </a:lstStyle>
          <a:p>
            <a:pPr>
              <a:defRPr/>
            </a:pPr>
            <a:fld id="{5917E3D2-3776-4FF6-AFEA-B1A6E7CDAB22}" type="slidenum">
              <a:rPr lang="nl-NL"/>
              <a:pPr>
                <a:defRPr/>
              </a:pPr>
              <a:t>‹#›</a:t>
            </a:fld>
            <a:endParaRPr lang="nl-NL" dirty="0"/>
          </a:p>
        </p:txBody>
      </p:sp>
    </p:spTree>
    <p:extLst>
      <p:ext uri="{BB962C8B-B14F-4D97-AF65-F5344CB8AC3E}">
        <p14:creationId xmlns:p14="http://schemas.microsoft.com/office/powerpoint/2010/main" val="36734947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4" name="Rechthoek 3"/>
          <p:cNvSpPr/>
          <p:nvPr userDrawn="1"/>
        </p:nvSpPr>
        <p:spPr>
          <a:xfrm>
            <a:off x="0" y="3430588"/>
            <a:ext cx="12192000" cy="3427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 name="Rechthoek 4"/>
          <p:cNvSpPr>
            <a:spLocks/>
          </p:cNvSpPr>
          <p:nvPr userDrawn="1"/>
        </p:nvSpPr>
        <p:spPr>
          <a:xfrm>
            <a:off x="5862638" y="6619875"/>
            <a:ext cx="466725" cy="238125"/>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p>
        </p:txBody>
      </p:sp>
      <p:sp>
        <p:nvSpPr>
          <p:cNvPr id="2" name="Titel 1"/>
          <p:cNvSpPr>
            <a:spLocks noGrp="1"/>
          </p:cNvSpPr>
          <p:nvPr>
            <p:ph type="title"/>
          </p:nvPr>
        </p:nvSpPr>
        <p:spPr>
          <a:xfrm>
            <a:off x="635000" y="1052513"/>
            <a:ext cx="10923588" cy="2374900"/>
          </a:xfrm>
        </p:spPr>
        <p:txBody>
          <a:bodyPr anchor="ctr">
            <a:normAutofit/>
          </a:bodyPr>
          <a:lstStyle>
            <a:lvl1pPr>
              <a:defRPr sz="4800">
                <a:solidFill>
                  <a:schemeClr val="tx2"/>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p:txBody>
      </p:sp>
      <p:sp>
        <p:nvSpPr>
          <p:cNvPr id="6" name="Tijdelijke aanduiding voor datum 7"/>
          <p:cNvSpPr>
            <a:spLocks noGrp="1"/>
          </p:cNvSpPr>
          <p:nvPr>
            <p:ph type="dt" sz="half" idx="14"/>
          </p:nvPr>
        </p:nvSpPr>
        <p:spPr/>
        <p:txBody>
          <a:bodyPr/>
          <a:lstStyle>
            <a:lvl1pPr>
              <a:defRPr/>
            </a:lvl1pPr>
          </a:lstStyle>
          <a:p>
            <a:pPr>
              <a:defRPr/>
            </a:pPr>
            <a:fld id="{33FCC368-B6AC-413F-A475-D6899B332AD2}" type="datetime1">
              <a:rPr lang="nl-NL"/>
              <a:pPr>
                <a:defRPr/>
              </a:pPr>
              <a:t>27-5-2024</a:t>
            </a:fld>
            <a:endParaRPr lang="nl-NL" dirty="0"/>
          </a:p>
        </p:txBody>
      </p:sp>
      <p:sp>
        <p:nvSpPr>
          <p:cNvPr id="7" name="Tijdelijke aanduiding voor voettekst 9"/>
          <p:cNvSpPr>
            <a:spLocks noGrp="1"/>
          </p:cNvSpPr>
          <p:nvPr>
            <p:ph type="ftr" sz="quarter" idx="15"/>
          </p:nvPr>
        </p:nvSpPr>
        <p:spPr/>
        <p:txBody>
          <a:bodyPr/>
          <a:lstStyle>
            <a:lvl1pPr>
              <a:defRPr/>
            </a:lvl1pPr>
          </a:lstStyle>
          <a:p>
            <a:pPr>
              <a:defRPr/>
            </a:pPr>
            <a:r>
              <a:rPr lang="nl-NL"/>
              <a:t>Inspectie van het Onderwijs</a:t>
            </a:r>
            <a:endParaRPr lang="nl-NL" dirty="0"/>
          </a:p>
        </p:txBody>
      </p:sp>
      <p:sp>
        <p:nvSpPr>
          <p:cNvPr id="8" name="Tijdelijke aanduiding voor dianummer 10"/>
          <p:cNvSpPr>
            <a:spLocks noGrp="1"/>
          </p:cNvSpPr>
          <p:nvPr>
            <p:ph type="sldNum" sz="quarter" idx="16"/>
          </p:nvPr>
        </p:nvSpPr>
        <p:spPr/>
        <p:txBody>
          <a:bodyPr/>
          <a:lstStyle>
            <a:lvl1pPr>
              <a:defRPr/>
            </a:lvl1pPr>
          </a:lstStyle>
          <a:p>
            <a:pPr>
              <a:defRPr/>
            </a:pPr>
            <a:fld id="{4904AB58-A399-445D-9516-50862328C55F}" type="slidenum">
              <a:rPr lang="nl-NL"/>
              <a:pPr>
                <a:defRPr/>
              </a:pPr>
              <a:t>‹#›</a:t>
            </a:fld>
            <a:endParaRPr lang="nl-NL" dirty="0"/>
          </a:p>
        </p:txBody>
      </p:sp>
    </p:spTree>
    <p:extLst>
      <p:ext uri="{BB962C8B-B14F-4D97-AF65-F5344CB8AC3E}">
        <p14:creationId xmlns:p14="http://schemas.microsoft.com/office/powerpoint/2010/main" val="3426239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chemeClr val="bg2"/>
        </a:solidFill>
        <a:effectLst/>
      </p:bgPr>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pPr lvl="0"/>
            <a:r>
              <a:rPr lang="nl-NL" noProof="0"/>
              <a:t>Klik op het pictogram als u een afbeelding wilt toevoegen</a:t>
            </a:r>
            <a:endParaRPr lang="nl-NL" noProof="0" dirty="0"/>
          </a:p>
        </p:txBody>
      </p:sp>
      <p:sp>
        <p:nvSpPr>
          <p:cNvPr id="2" name="Titel 1"/>
          <p:cNvSpPr>
            <a:spLocks noGrp="1"/>
          </p:cNvSpPr>
          <p:nvPr>
            <p:ph type="title"/>
          </p:nvPr>
        </p:nvSpPr>
        <p:spPr>
          <a:xfrm>
            <a:off x="634205" y="3888000"/>
            <a:ext cx="5004595" cy="2333413"/>
          </a:xfrm>
        </p:spPr>
        <p:txBody>
          <a:bodyPr anchor="t"/>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p:txBody>
      </p:sp>
      <p:sp>
        <p:nvSpPr>
          <p:cNvPr id="5" name="Tijdelijke aanduiding voor datum 9"/>
          <p:cNvSpPr>
            <a:spLocks noGrp="1"/>
          </p:cNvSpPr>
          <p:nvPr>
            <p:ph type="dt" sz="half" idx="15"/>
          </p:nvPr>
        </p:nvSpPr>
        <p:spPr/>
        <p:txBody>
          <a:bodyPr/>
          <a:lstStyle>
            <a:lvl1pPr>
              <a:defRPr smtClean="0">
                <a:solidFill>
                  <a:schemeClr val="tx2"/>
                </a:solidFill>
              </a:defRPr>
            </a:lvl1pPr>
          </a:lstStyle>
          <a:p>
            <a:pPr>
              <a:defRPr/>
            </a:pPr>
            <a:fld id="{EC834C22-F9C3-4BEA-8A1A-D138E74C3A2A}" type="datetime1">
              <a:rPr lang="nl-NL"/>
              <a:pPr>
                <a:defRPr/>
              </a:pPr>
              <a:t>27-5-2024</a:t>
            </a:fld>
            <a:endParaRPr lang="nl-NL" dirty="0"/>
          </a:p>
        </p:txBody>
      </p:sp>
      <p:sp>
        <p:nvSpPr>
          <p:cNvPr id="7" name="Tijdelijke aanduiding voor voettekst 10"/>
          <p:cNvSpPr>
            <a:spLocks noGrp="1"/>
          </p:cNvSpPr>
          <p:nvPr>
            <p:ph type="ftr" sz="quarter" idx="16"/>
          </p:nvPr>
        </p:nvSpPr>
        <p:spPr/>
        <p:txBody>
          <a:bodyPr/>
          <a:lstStyle>
            <a:lvl1pPr>
              <a:defRPr smtClean="0">
                <a:solidFill>
                  <a:schemeClr val="tx2"/>
                </a:solidFill>
              </a:defRPr>
            </a:lvl1pPr>
          </a:lstStyle>
          <a:p>
            <a:pPr>
              <a:defRPr/>
            </a:pPr>
            <a:r>
              <a:rPr lang="nl-NL"/>
              <a:t>Inspectie van het Onderwijs</a:t>
            </a:r>
            <a:endParaRPr lang="nl-NL" dirty="0"/>
          </a:p>
        </p:txBody>
      </p:sp>
      <p:sp>
        <p:nvSpPr>
          <p:cNvPr id="8" name="Tijdelijke aanduiding voor dianummer 12"/>
          <p:cNvSpPr>
            <a:spLocks noGrp="1"/>
          </p:cNvSpPr>
          <p:nvPr>
            <p:ph type="sldNum" sz="quarter" idx="17"/>
          </p:nvPr>
        </p:nvSpPr>
        <p:spPr/>
        <p:txBody>
          <a:bodyPr/>
          <a:lstStyle>
            <a:lvl1pPr>
              <a:defRPr smtClean="0">
                <a:solidFill>
                  <a:schemeClr val="tx2"/>
                </a:solidFill>
              </a:defRPr>
            </a:lvl1pPr>
          </a:lstStyle>
          <a:p>
            <a:pPr>
              <a:defRPr/>
            </a:pPr>
            <a:fld id="{CA6A06B2-FE0E-433A-92ED-1D9BD9AC889E}" type="slidenum">
              <a:rPr lang="nl-NL"/>
              <a:pPr>
                <a:defRPr/>
              </a:pPr>
              <a:t>‹#›</a:t>
            </a:fld>
            <a:endParaRPr lang="nl-NL" dirty="0"/>
          </a:p>
        </p:txBody>
      </p:sp>
    </p:spTree>
    <p:extLst>
      <p:ext uri="{BB962C8B-B14F-4D97-AF65-F5344CB8AC3E}">
        <p14:creationId xmlns:p14="http://schemas.microsoft.com/office/powerpoint/2010/main" val="1667172063"/>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pPr lvl="0"/>
            <a:r>
              <a:rPr lang="nl-NL" noProof="0"/>
              <a:t>Klik op het pictogram als u een afbeelding wilt toevoegen</a:t>
            </a:r>
            <a:endParaRPr lang="nl-NL" noProof="0"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p:txBody>
      </p:sp>
      <p:sp>
        <p:nvSpPr>
          <p:cNvPr id="2" name="Titel 1"/>
          <p:cNvSpPr>
            <a:spLocks noGrp="1"/>
          </p:cNvSpPr>
          <p:nvPr>
            <p:ph type="title"/>
          </p:nvPr>
        </p:nvSpPr>
        <p:spPr>
          <a:xfrm>
            <a:off x="634206" y="3888000"/>
            <a:ext cx="5004594" cy="2333413"/>
          </a:xfrm>
        </p:spPr>
        <p:txBody>
          <a:bodyPr anchor="t"/>
          <a:lstStyle/>
          <a:p>
            <a:r>
              <a:rPr lang="nl-NL"/>
              <a:t>Klik om de stijl te bewerken</a:t>
            </a:r>
            <a:endParaRPr lang="nl-NL" dirty="0"/>
          </a:p>
        </p:txBody>
      </p:sp>
      <p:sp>
        <p:nvSpPr>
          <p:cNvPr id="5" name="Tijdelijke aanduiding voor datum 3"/>
          <p:cNvSpPr>
            <a:spLocks noGrp="1"/>
          </p:cNvSpPr>
          <p:nvPr>
            <p:ph type="dt" sz="half" idx="15"/>
          </p:nvPr>
        </p:nvSpPr>
        <p:spPr/>
        <p:txBody>
          <a:bodyPr/>
          <a:lstStyle>
            <a:lvl1pPr>
              <a:defRPr/>
            </a:lvl1pPr>
          </a:lstStyle>
          <a:p>
            <a:pPr>
              <a:defRPr/>
            </a:pPr>
            <a:fld id="{C9CCB493-C9FA-45A0-B5C1-F3AB38A3CC72}" type="datetime1">
              <a:rPr lang="nl-NL"/>
              <a:pPr>
                <a:defRPr/>
              </a:pPr>
              <a:t>27-5-2024</a:t>
            </a:fld>
            <a:endParaRPr lang="nl-NL" dirty="0"/>
          </a:p>
        </p:txBody>
      </p:sp>
      <p:sp>
        <p:nvSpPr>
          <p:cNvPr id="6" name="Tijdelijke aanduiding voor voettekst 4"/>
          <p:cNvSpPr>
            <a:spLocks noGrp="1"/>
          </p:cNvSpPr>
          <p:nvPr>
            <p:ph type="ftr" sz="quarter" idx="16"/>
          </p:nvPr>
        </p:nvSpPr>
        <p:spPr/>
        <p:txBody>
          <a:bodyPr/>
          <a:lstStyle>
            <a:lvl1pPr>
              <a:defRPr/>
            </a:lvl1pPr>
          </a:lstStyle>
          <a:p>
            <a:pPr>
              <a:defRPr/>
            </a:pPr>
            <a:r>
              <a:rPr lang="nl-NL"/>
              <a:t>Inspectie van het Onderwijs</a:t>
            </a:r>
            <a:endParaRPr lang="nl-NL" dirty="0"/>
          </a:p>
        </p:txBody>
      </p:sp>
      <p:sp>
        <p:nvSpPr>
          <p:cNvPr id="7" name="Tijdelijke aanduiding voor dianummer 5"/>
          <p:cNvSpPr>
            <a:spLocks noGrp="1"/>
          </p:cNvSpPr>
          <p:nvPr>
            <p:ph type="sldNum" sz="quarter" idx="17"/>
          </p:nvPr>
        </p:nvSpPr>
        <p:spPr/>
        <p:txBody>
          <a:bodyPr/>
          <a:lstStyle>
            <a:lvl1pPr>
              <a:defRPr/>
            </a:lvl1pPr>
          </a:lstStyle>
          <a:p>
            <a:pPr>
              <a:defRPr/>
            </a:pPr>
            <a:fld id="{216D1506-D291-4444-B5F9-70F714464060}" type="slidenum">
              <a:rPr lang="nl-NL"/>
              <a:pPr>
                <a:defRPr/>
              </a:pPr>
              <a:t>‹#›</a:t>
            </a:fld>
            <a:endParaRPr lang="nl-NL" dirty="0"/>
          </a:p>
        </p:txBody>
      </p:sp>
    </p:spTree>
    <p:extLst>
      <p:ext uri="{BB962C8B-B14F-4D97-AF65-F5344CB8AC3E}">
        <p14:creationId xmlns:p14="http://schemas.microsoft.com/office/powerpoint/2010/main" val="23858867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chemeClr val="bg2"/>
        </a:solidFill>
        <a:effectLst/>
      </p:bgPr>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pPr lvl="0"/>
            <a:r>
              <a:rPr lang="nl-NL" noProof="0"/>
              <a:t>Klik op het pictogram als u een afbeelding wilt toevoegen</a:t>
            </a:r>
            <a:endParaRPr lang="nl-NL" noProof="0"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p:txBody>
      </p:sp>
      <p:sp>
        <p:nvSpPr>
          <p:cNvPr id="4" name="Tijdelijke aanduiding voor datum 7"/>
          <p:cNvSpPr>
            <a:spLocks noGrp="1"/>
          </p:cNvSpPr>
          <p:nvPr>
            <p:ph type="dt" sz="half" idx="15"/>
          </p:nvPr>
        </p:nvSpPr>
        <p:spPr/>
        <p:txBody>
          <a:bodyPr/>
          <a:lstStyle>
            <a:lvl1pPr>
              <a:defRPr smtClean="0">
                <a:solidFill>
                  <a:schemeClr val="tx2"/>
                </a:solidFill>
              </a:defRPr>
            </a:lvl1pPr>
          </a:lstStyle>
          <a:p>
            <a:pPr>
              <a:defRPr/>
            </a:pPr>
            <a:fld id="{A727AC9A-BAAE-4BC4-ADB4-46A3243E82A4}" type="datetime1">
              <a:rPr lang="nl-NL"/>
              <a:pPr>
                <a:defRPr/>
              </a:pPr>
              <a:t>27-5-2024</a:t>
            </a:fld>
            <a:endParaRPr lang="nl-NL" dirty="0"/>
          </a:p>
        </p:txBody>
      </p:sp>
      <p:sp>
        <p:nvSpPr>
          <p:cNvPr id="5" name="Tijdelijke aanduiding voor voettekst 8"/>
          <p:cNvSpPr>
            <a:spLocks noGrp="1"/>
          </p:cNvSpPr>
          <p:nvPr>
            <p:ph type="ftr" sz="quarter" idx="16"/>
          </p:nvPr>
        </p:nvSpPr>
        <p:spPr/>
        <p:txBody>
          <a:bodyPr/>
          <a:lstStyle>
            <a:lvl1pPr>
              <a:defRPr smtClean="0">
                <a:solidFill>
                  <a:schemeClr val="tx2"/>
                </a:solidFill>
              </a:defRPr>
            </a:lvl1pPr>
          </a:lstStyle>
          <a:p>
            <a:pPr>
              <a:defRPr/>
            </a:pPr>
            <a:r>
              <a:rPr lang="nl-NL"/>
              <a:t>Inspectie van het Onderwijs</a:t>
            </a:r>
            <a:endParaRPr lang="nl-NL" dirty="0"/>
          </a:p>
        </p:txBody>
      </p:sp>
      <p:sp>
        <p:nvSpPr>
          <p:cNvPr id="6" name="Tijdelijke aanduiding voor dianummer 9"/>
          <p:cNvSpPr>
            <a:spLocks noGrp="1"/>
          </p:cNvSpPr>
          <p:nvPr>
            <p:ph type="sldNum" sz="quarter" idx="17"/>
          </p:nvPr>
        </p:nvSpPr>
        <p:spPr/>
        <p:txBody>
          <a:bodyPr/>
          <a:lstStyle>
            <a:lvl1pPr>
              <a:defRPr smtClean="0">
                <a:solidFill>
                  <a:schemeClr val="tx2"/>
                </a:solidFill>
              </a:defRPr>
            </a:lvl1pPr>
          </a:lstStyle>
          <a:p>
            <a:pPr>
              <a:defRPr/>
            </a:pPr>
            <a:fld id="{8251E58A-BDA6-4270-9137-68D9DA2488EE}" type="slidenum">
              <a:rPr lang="nl-NL"/>
              <a:pPr>
                <a:defRPr/>
              </a:pPr>
              <a:t>‹#›</a:t>
            </a:fld>
            <a:endParaRPr lang="nl-NL" dirty="0"/>
          </a:p>
        </p:txBody>
      </p:sp>
    </p:spTree>
    <p:extLst>
      <p:ext uri="{BB962C8B-B14F-4D97-AF65-F5344CB8AC3E}">
        <p14:creationId xmlns:p14="http://schemas.microsoft.com/office/powerpoint/2010/main" val="3441189675"/>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pPr lvl="0"/>
            <a:r>
              <a:rPr lang="nl-NL" noProof="0"/>
              <a:t>Klik op het pictogram als u een afbeelding wilt toevoegen</a:t>
            </a:r>
            <a:endParaRPr lang="nl-NL" noProof="0"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p:txBody>
      </p:sp>
      <p:sp>
        <p:nvSpPr>
          <p:cNvPr id="4" name="Tijdelijke aanduiding voor datum 3"/>
          <p:cNvSpPr>
            <a:spLocks noGrp="1"/>
          </p:cNvSpPr>
          <p:nvPr>
            <p:ph type="dt" sz="half" idx="15"/>
          </p:nvPr>
        </p:nvSpPr>
        <p:spPr/>
        <p:txBody>
          <a:bodyPr/>
          <a:lstStyle>
            <a:lvl1pPr>
              <a:defRPr/>
            </a:lvl1pPr>
          </a:lstStyle>
          <a:p>
            <a:pPr>
              <a:defRPr/>
            </a:pPr>
            <a:fld id="{F0416544-1687-42B7-9301-D355076A63B9}" type="datetime1">
              <a:rPr lang="nl-NL"/>
              <a:pPr>
                <a:defRPr/>
              </a:pPr>
              <a:t>27-5-2024</a:t>
            </a:fld>
            <a:endParaRPr lang="nl-NL" dirty="0"/>
          </a:p>
        </p:txBody>
      </p:sp>
      <p:sp>
        <p:nvSpPr>
          <p:cNvPr id="5" name="Tijdelijke aanduiding voor voettekst 4"/>
          <p:cNvSpPr>
            <a:spLocks noGrp="1"/>
          </p:cNvSpPr>
          <p:nvPr>
            <p:ph type="ftr" sz="quarter" idx="16"/>
          </p:nvPr>
        </p:nvSpPr>
        <p:spPr/>
        <p:txBody>
          <a:bodyPr/>
          <a:lstStyle>
            <a:lvl1pPr>
              <a:defRPr/>
            </a:lvl1pPr>
          </a:lstStyle>
          <a:p>
            <a:pPr>
              <a:defRPr/>
            </a:pPr>
            <a:r>
              <a:rPr lang="nl-NL"/>
              <a:t>Inspectie van het Onderwijs</a:t>
            </a:r>
            <a:endParaRPr lang="nl-NL" dirty="0"/>
          </a:p>
        </p:txBody>
      </p:sp>
      <p:sp>
        <p:nvSpPr>
          <p:cNvPr id="6" name="Tijdelijke aanduiding voor dianummer 5"/>
          <p:cNvSpPr>
            <a:spLocks noGrp="1"/>
          </p:cNvSpPr>
          <p:nvPr>
            <p:ph type="sldNum" sz="quarter" idx="17"/>
          </p:nvPr>
        </p:nvSpPr>
        <p:spPr/>
        <p:txBody>
          <a:bodyPr/>
          <a:lstStyle>
            <a:lvl1pPr>
              <a:defRPr/>
            </a:lvl1pPr>
          </a:lstStyle>
          <a:p>
            <a:pPr>
              <a:defRPr/>
            </a:pPr>
            <a:fld id="{1AAC845C-D578-4D4A-A127-DEE06213F0E3}" type="slidenum">
              <a:rPr lang="nl-NL"/>
              <a:pPr>
                <a:defRPr/>
              </a:pPr>
              <a:t>‹#›</a:t>
            </a:fld>
            <a:endParaRPr lang="nl-NL" dirty="0"/>
          </a:p>
        </p:txBody>
      </p:sp>
    </p:spTree>
    <p:extLst>
      <p:ext uri="{BB962C8B-B14F-4D97-AF65-F5344CB8AC3E}">
        <p14:creationId xmlns:p14="http://schemas.microsoft.com/office/powerpoint/2010/main" val="9075005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chemeClr val="bg2"/>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pPr lvl="0"/>
            <a:r>
              <a:rPr lang="nl-NL" noProof="0"/>
              <a:t>Klik op het pictogram als u een afbeelding wilt toevoegen</a:t>
            </a:r>
            <a:endParaRPr lang="nl-NL" noProof="0"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4" name="Tijdelijke aanduiding voor datum 12"/>
          <p:cNvSpPr>
            <a:spLocks noGrp="1"/>
          </p:cNvSpPr>
          <p:nvPr>
            <p:ph type="dt" sz="half" idx="15"/>
          </p:nvPr>
        </p:nvSpPr>
        <p:spPr/>
        <p:txBody>
          <a:bodyPr/>
          <a:lstStyle>
            <a:lvl1pPr>
              <a:defRPr/>
            </a:lvl1pPr>
          </a:lstStyle>
          <a:p>
            <a:pPr>
              <a:defRPr/>
            </a:pPr>
            <a:fld id="{4D06CC4E-3073-4D57-A3E0-361B8F2ADCEB}" type="datetime1">
              <a:rPr lang="nl-NL"/>
              <a:pPr>
                <a:defRPr/>
              </a:pPr>
              <a:t>27-5-2024</a:t>
            </a:fld>
            <a:endParaRPr lang="nl-NL" dirty="0"/>
          </a:p>
        </p:txBody>
      </p:sp>
      <p:sp>
        <p:nvSpPr>
          <p:cNvPr id="5" name="Tijdelijke aanduiding voor voettekst 13"/>
          <p:cNvSpPr>
            <a:spLocks noGrp="1"/>
          </p:cNvSpPr>
          <p:nvPr>
            <p:ph type="ftr" sz="quarter" idx="16"/>
          </p:nvPr>
        </p:nvSpPr>
        <p:spPr/>
        <p:txBody>
          <a:bodyPr/>
          <a:lstStyle>
            <a:lvl1pPr>
              <a:defRPr/>
            </a:lvl1pPr>
          </a:lstStyle>
          <a:p>
            <a:pPr>
              <a:defRPr/>
            </a:pPr>
            <a:r>
              <a:rPr lang="nl-NL"/>
              <a:t>Inspectie van het Onderwijs</a:t>
            </a:r>
            <a:endParaRPr lang="nl-NL" dirty="0"/>
          </a:p>
        </p:txBody>
      </p:sp>
      <p:sp>
        <p:nvSpPr>
          <p:cNvPr id="6" name="Tijdelijke aanduiding voor dianummer 14"/>
          <p:cNvSpPr>
            <a:spLocks noGrp="1"/>
          </p:cNvSpPr>
          <p:nvPr>
            <p:ph type="sldNum" sz="quarter" idx="17"/>
          </p:nvPr>
        </p:nvSpPr>
        <p:spPr/>
        <p:txBody>
          <a:bodyPr/>
          <a:lstStyle>
            <a:lvl1pPr>
              <a:defRPr/>
            </a:lvl1pPr>
          </a:lstStyle>
          <a:p>
            <a:pPr>
              <a:defRPr/>
            </a:pPr>
            <a:fld id="{E3D937C6-FBAA-4873-8B06-E261DEE4E771}" type="slidenum">
              <a:rPr lang="nl-NL"/>
              <a:pPr>
                <a:defRPr/>
              </a:pPr>
              <a:t>‹#›</a:t>
            </a:fld>
            <a:endParaRPr lang="nl-NL" dirty="0"/>
          </a:p>
        </p:txBody>
      </p:sp>
    </p:spTree>
    <p:extLst>
      <p:ext uri="{BB962C8B-B14F-4D97-AF65-F5344CB8AC3E}">
        <p14:creationId xmlns:p14="http://schemas.microsoft.com/office/powerpoint/2010/main" val="311829265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9DF8-1FBA-ACA9-9A4F-946F133CE3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8771D7-3330-63B3-B8FE-44F23B8031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B2C1481-6954-A0DF-9824-EC6C3A77CC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8CCF0C9-3F41-EAEA-0576-D0F294104889}"/>
              </a:ext>
            </a:extLst>
          </p:cNvPr>
          <p:cNvSpPr>
            <a:spLocks noGrp="1"/>
          </p:cNvSpPr>
          <p:nvPr>
            <p:ph type="dt" sz="half" idx="10"/>
          </p:nvPr>
        </p:nvSpPr>
        <p:spPr/>
        <p:txBody>
          <a:bodyPr/>
          <a:lstStyle/>
          <a:p>
            <a:fld id="{4DDE8D78-3D66-4F0F-8CDC-492452015E8C}" type="datetimeFigureOut">
              <a:rPr lang="en-GB" smtClean="0"/>
              <a:t>27/05/2024</a:t>
            </a:fld>
            <a:endParaRPr lang="en-GB"/>
          </a:p>
        </p:txBody>
      </p:sp>
      <p:sp>
        <p:nvSpPr>
          <p:cNvPr id="6" name="Footer Placeholder 5">
            <a:extLst>
              <a:ext uri="{FF2B5EF4-FFF2-40B4-BE49-F238E27FC236}">
                <a16:creationId xmlns:a16="http://schemas.microsoft.com/office/drawing/2014/main" id="{59802455-1853-62E9-E061-AD4ED9150A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74B893-9238-5A6E-D247-8EAE2BE3CA2D}"/>
              </a:ext>
            </a:extLst>
          </p:cNvPr>
          <p:cNvSpPr>
            <a:spLocks noGrp="1"/>
          </p:cNvSpPr>
          <p:nvPr>
            <p:ph type="sldNum" sz="quarter" idx="12"/>
          </p:nvPr>
        </p:nvSpPr>
        <p:spPr/>
        <p:txBody>
          <a:bodyPr/>
          <a:lstStyle/>
          <a:p>
            <a:fld id="{9800BEF0-863C-4249-944F-87F5313AB5DC}" type="slidenum">
              <a:rPr lang="en-GB" smtClean="0"/>
              <a:t>‹#›</a:t>
            </a:fld>
            <a:endParaRPr lang="en-GB"/>
          </a:p>
        </p:txBody>
      </p:sp>
    </p:spTree>
    <p:extLst>
      <p:ext uri="{BB962C8B-B14F-4D97-AF65-F5344CB8AC3E}">
        <p14:creationId xmlns:p14="http://schemas.microsoft.com/office/powerpoint/2010/main" val="212334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pPr lvl="0"/>
            <a:r>
              <a:rPr lang="nl-NL" noProof="0"/>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4" name="Tijdelijke aanduiding voor datum 4"/>
          <p:cNvSpPr>
            <a:spLocks noGrp="1"/>
          </p:cNvSpPr>
          <p:nvPr>
            <p:ph type="dt" sz="half" idx="15"/>
          </p:nvPr>
        </p:nvSpPr>
        <p:spPr/>
        <p:txBody>
          <a:bodyPr/>
          <a:lstStyle>
            <a:lvl1pPr>
              <a:defRPr/>
            </a:lvl1pPr>
          </a:lstStyle>
          <a:p>
            <a:pPr>
              <a:defRPr/>
            </a:pPr>
            <a:fld id="{0242450D-8211-4567-9488-AE11CA23FFE2}" type="datetime1">
              <a:rPr lang="nl-NL"/>
              <a:pPr>
                <a:defRPr/>
              </a:pPr>
              <a:t>27-5-2024</a:t>
            </a:fld>
            <a:endParaRPr lang="nl-NL" dirty="0"/>
          </a:p>
        </p:txBody>
      </p:sp>
      <p:sp>
        <p:nvSpPr>
          <p:cNvPr id="5" name="Tijdelijke aanduiding voor voettekst 5"/>
          <p:cNvSpPr>
            <a:spLocks noGrp="1"/>
          </p:cNvSpPr>
          <p:nvPr>
            <p:ph type="ftr" sz="quarter" idx="16"/>
          </p:nvPr>
        </p:nvSpPr>
        <p:spPr/>
        <p:txBody>
          <a:bodyPr/>
          <a:lstStyle>
            <a:lvl1pPr>
              <a:defRPr/>
            </a:lvl1pPr>
          </a:lstStyle>
          <a:p>
            <a:pPr>
              <a:defRPr/>
            </a:pPr>
            <a:r>
              <a:rPr lang="nl-NL"/>
              <a:t>Inspectie van het Onderwijs</a:t>
            </a:r>
            <a:endParaRPr lang="nl-NL" dirty="0"/>
          </a:p>
        </p:txBody>
      </p:sp>
      <p:sp>
        <p:nvSpPr>
          <p:cNvPr id="6" name="Tijdelijke aanduiding voor dianummer 6"/>
          <p:cNvSpPr>
            <a:spLocks noGrp="1"/>
          </p:cNvSpPr>
          <p:nvPr>
            <p:ph type="sldNum" sz="quarter" idx="17"/>
          </p:nvPr>
        </p:nvSpPr>
        <p:spPr/>
        <p:txBody>
          <a:bodyPr/>
          <a:lstStyle>
            <a:lvl1pPr>
              <a:defRPr/>
            </a:lvl1pPr>
          </a:lstStyle>
          <a:p>
            <a:pPr>
              <a:defRPr/>
            </a:pPr>
            <a:fld id="{420B1556-0BFE-445B-BEE2-25DF21556EEB}" type="slidenum">
              <a:rPr lang="nl-NL"/>
              <a:pPr>
                <a:defRPr/>
              </a:pPr>
              <a:t>‹#›</a:t>
            </a:fld>
            <a:endParaRPr lang="nl-NL" dirty="0"/>
          </a:p>
        </p:txBody>
      </p:sp>
    </p:spTree>
    <p:extLst>
      <p:ext uri="{BB962C8B-B14F-4D97-AF65-F5344CB8AC3E}">
        <p14:creationId xmlns:p14="http://schemas.microsoft.com/office/powerpoint/2010/main" val="370192483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0011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Tree>
    <p:extLst>
      <p:ext uri="{BB962C8B-B14F-4D97-AF65-F5344CB8AC3E}">
        <p14:creationId xmlns:p14="http://schemas.microsoft.com/office/powerpoint/2010/main" val="7731706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 om de modelstijlen te bewerken</a:t>
            </a:r>
          </a:p>
        </p:txBody>
      </p:sp>
      <p:sp>
        <p:nvSpPr>
          <p:cNvPr id="4" name="Tijdelijke aanduiding voor datum 3"/>
          <p:cNvSpPr>
            <a:spLocks noGrp="1"/>
          </p:cNvSpPr>
          <p:nvPr>
            <p:ph type="dt" sz="half" idx="14"/>
          </p:nvPr>
        </p:nvSpPr>
        <p:spPr/>
        <p:txBody>
          <a:bodyPr/>
          <a:lstStyle>
            <a:lvl1pPr>
              <a:defRPr/>
            </a:lvl1pPr>
          </a:lstStyle>
          <a:p>
            <a:pPr>
              <a:defRPr/>
            </a:pPr>
            <a:fld id="{1C2D5E7E-C6A2-453C-A551-649A9F1BDE7D}" type="datetime1">
              <a:rPr lang="nl-NL"/>
              <a:pPr>
                <a:defRPr/>
              </a:pPr>
              <a:t>27-5-2024</a:t>
            </a:fld>
            <a:endParaRPr lang="nl-NL" dirty="0"/>
          </a:p>
        </p:txBody>
      </p:sp>
      <p:sp>
        <p:nvSpPr>
          <p:cNvPr id="5" name="Tijdelijke aanduiding voor voettekst 4"/>
          <p:cNvSpPr>
            <a:spLocks noGrp="1"/>
          </p:cNvSpPr>
          <p:nvPr>
            <p:ph type="ftr" sz="quarter" idx="15"/>
          </p:nvPr>
        </p:nvSpPr>
        <p:spPr/>
        <p:txBody>
          <a:bodyPr/>
          <a:lstStyle>
            <a:lvl1pPr>
              <a:defRPr/>
            </a:lvl1pPr>
          </a:lstStyle>
          <a:p>
            <a:pPr>
              <a:defRPr/>
            </a:pPr>
            <a:r>
              <a:rPr lang="nl-NL"/>
              <a:t>Inspectie van het Onderwijs</a:t>
            </a:r>
            <a:endParaRPr lang="nl-NL" dirty="0"/>
          </a:p>
        </p:txBody>
      </p:sp>
      <p:sp>
        <p:nvSpPr>
          <p:cNvPr id="6" name="Tijdelijke aanduiding voor dianummer 5"/>
          <p:cNvSpPr>
            <a:spLocks noGrp="1"/>
          </p:cNvSpPr>
          <p:nvPr>
            <p:ph type="sldNum" sz="quarter" idx="16"/>
          </p:nvPr>
        </p:nvSpPr>
        <p:spPr/>
        <p:txBody>
          <a:bodyPr/>
          <a:lstStyle>
            <a:lvl1pPr>
              <a:defRPr/>
            </a:lvl1pPr>
          </a:lstStyle>
          <a:p>
            <a:pPr>
              <a:defRPr/>
            </a:pPr>
            <a:fld id="{0A4BCD5C-5186-4249-9CEC-3373DFAFB318}" type="slidenum">
              <a:rPr lang="nl-NL"/>
              <a:pPr>
                <a:defRPr/>
              </a:pPr>
              <a:t>‹#›</a:t>
            </a:fld>
            <a:endParaRPr lang="nl-NL" dirty="0"/>
          </a:p>
        </p:txBody>
      </p:sp>
    </p:spTree>
    <p:extLst>
      <p:ext uri="{BB962C8B-B14F-4D97-AF65-F5344CB8AC3E}">
        <p14:creationId xmlns:p14="http://schemas.microsoft.com/office/powerpoint/2010/main" val="42342161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 om de modelstijlen te bewerken</a:t>
            </a:r>
          </a:p>
        </p:txBody>
      </p:sp>
      <p:sp>
        <p:nvSpPr>
          <p:cNvPr id="5" name="Tijdelijke aanduiding voor datum 3"/>
          <p:cNvSpPr>
            <a:spLocks noGrp="1"/>
          </p:cNvSpPr>
          <p:nvPr>
            <p:ph type="dt" sz="half" idx="16"/>
          </p:nvPr>
        </p:nvSpPr>
        <p:spPr/>
        <p:txBody>
          <a:bodyPr/>
          <a:lstStyle>
            <a:lvl1pPr>
              <a:defRPr/>
            </a:lvl1pPr>
          </a:lstStyle>
          <a:p>
            <a:pPr>
              <a:defRPr/>
            </a:pPr>
            <a:fld id="{2CC112E4-989E-4FF5-A38E-414B6F01F3A2}" type="datetime1">
              <a:rPr lang="nl-NL"/>
              <a:pPr>
                <a:defRPr/>
              </a:pPr>
              <a:t>27-5-2024</a:t>
            </a:fld>
            <a:endParaRPr lang="nl-NL" dirty="0"/>
          </a:p>
        </p:txBody>
      </p:sp>
      <p:sp>
        <p:nvSpPr>
          <p:cNvPr id="6" name="Tijdelijke aanduiding voor voettekst 4"/>
          <p:cNvSpPr>
            <a:spLocks noGrp="1"/>
          </p:cNvSpPr>
          <p:nvPr>
            <p:ph type="ftr" sz="quarter" idx="17"/>
          </p:nvPr>
        </p:nvSpPr>
        <p:spPr/>
        <p:txBody>
          <a:bodyPr/>
          <a:lstStyle>
            <a:lvl1pPr>
              <a:defRPr/>
            </a:lvl1pPr>
          </a:lstStyle>
          <a:p>
            <a:pPr>
              <a:defRPr/>
            </a:pPr>
            <a:r>
              <a:rPr lang="nl-NL"/>
              <a:t>Inspectie van het Onderwijs</a:t>
            </a:r>
            <a:endParaRPr lang="nl-NL" dirty="0"/>
          </a:p>
        </p:txBody>
      </p:sp>
      <p:sp>
        <p:nvSpPr>
          <p:cNvPr id="7" name="Tijdelijke aanduiding voor dianummer 5"/>
          <p:cNvSpPr>
            <a:spLocks noGrp="1"/>
          </p:cNvSpPr>
          <p:nvPr>
            <p:ph type="sldNum" sz="quarter" idx="18"/>
          </p:nvPr>
        </p:nvSpPr>
        <p:spPr/>
        <p:txBody>
          <a:bodyPr/>
          <a:lstStyle>
            <a:lvl1pPr>
              <a:defRPr/>
            </a:lvl1pPr>
          </a:lstStyle>
          <a:p>
            <a:pPr>
              <a:defRPr/>
            </a:pPr>
            <a:fld id="{C7FA1C8A-1EC0-4928-9C68-83F95C3220AF}" type="slidenum">
              <a:rPr lang="nl-NL"/>
              <a:pPr>
                <a:defRPr/>
              </a:pPr>
              <a:t>‹#›</a:t>
            </a:fld>
            <a:endParaRPr lang="nl-NL" dirty="0"/>
          </a:p>
        </p:txBody>
      </p:sp>
    </p:spTree>
    <p:extLst>
      <p:ext uri="{BB962C8B-B14F-4D97-AF65-F5344CB8AC3E}">
        <p14:creationId xmlns:p14="http://schemas.microsoft.com/office/powerpoint/2010/main" val="16202185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6" name="Afbeelding 9"/>
          <p:cNvPicPr>
            <a:picLocks noChangeAspect="1"/>
          </p:cNvPicPr>
          <p:nvPr userDrawn="1"/>
        </p:nvPicPr>
        <p:blipFill>
          <a:blip r:embed="rId2">
            <a:extLst>
              <a:ext uri="{28A0092B-C50C-407E-A947-70E740481C1C}">
                <a14:useLocalDpi xmlns:a14="http://schemas.microsoft.com/office/drawing/2010/main" val="0"/>
              </a:ext>
            </a:extLst>
          </a:blip>
          <a:srcRect l="44934" t="19073" r="44934"/>
          <a:stretch>
            <a:fillRect/>
          </a:stretch>
        </p:blipFill>
        <p:spPr bwMode="auto">
          <a:xfrm>
            <a:off x="5638800" y="1588"/>
            <a:ext cx="914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 om de modelstijlen te bewerken</a:t>
            </a:r>
          </a:p>
        </p:txBody>
      </p:sp>
      <p:sp>
        <p:nvSpPr>
          <p:cNvPr id="7" name="Tijdelijke aanduiding voor datum 13"/>
          <p:cNvSpPr>
            <a:spLocks noGrp="1"/>
          </p:cNvSpPr>
          <p:nvPr>
            <p:ph type="dt" sz="half" idx="20"/>
          </p:nvPr>
        </p:nvSpPr>
        <p:spPr/>
        <p:txBody>
          <a:bodyPr/>
          <a:lstStyle>
            <a:lvl1pPr>
              <a:defRPr/>
            </a:lvl1pPr>
          </a:lstStyle>
          <a:p>
            <a:pPr>
              <a:defRPr/>
            </a:pPr>
            <a:fld id="{3BDF9ECD-886C-454A-ADE5-F52C9A87D842}" type="datetime1">
              <a:rPr lang="nl-NL"/>
              <a:pPr>
                <a:defRPr/>
              </a:pPr>
              <a:t>27-5-2024</a:t>
            </a:fld>
            <a:endParaRPr lang="nl-NL" dirty="0"/>
          </a:p>
        </p:txBody>
      </p:sp>
      <p:sp>
        <p:nvSpPr>
          <p:cNvPr id="8" name="Tijdelijke aanduiding voor voettekst 14"/>
          <p:cNvSpPr>
            <a:spLocks noGrp="1"/>
          </p:cNvSpPr>
          <p:nvPr>
            <p:ph type="ftr" sz="quarter" idx="21"/>
          </p:nvPr>
        </p:nvSpPr>
        <p:spPr/>
        <p:txBody>
          <a:bodyPr/>
          <a:lstStyle>
            <a:lvl1pPr>
              <a:defRPr/>
            </a:lvl1pPr>
          </a:lstStyle>
          <a:p>
            <a:pPr>
              <a:defRPr/>
            </a:pPr>
            <a:r>
              <a:rPr lang="nl-NL"/>
              <a:t>Inspectie van het Onderwijs</a:t>
            </a:r>
            <a:endParaRPr lang="nl-NL" dirty="0"/>
          </a:p>
        </p:txBody>
      </p:sp>
      <p:sp>
        <p:nvSpPr>
          <p:cNvPr id="11" name="Tijdelijke aanduiding voor dianummer 15"/>
          <p:cNvSpPr>
            <a:spLocks noGrp="1"/>
          </p:cNvSpPr>
          <p:nvPr>
            <p:ph type="sldNum" sz="quarter" idx="22"/>
          </p:nvPr>
        </p:nvSpPr>
        <p:spPr/>
        <p:txBody>
          <a:bodyPr/>
          <a:lstStyle>
            <a:lvl1pPr>
              <a:defRPr/>
            </a:lvl1pPr>
          </a:lstStyle>
          <a:p>
            <a:pPr>
              <a:defRPr/>
            </a:pPr>
            <a:fld id="{786C25BF-0A11-4EBE-BF3C-D3EC2C2FF2C7}" type="slidenum">
              <a:rPr lang="nl-NL"/>
              <a:pPr>
                <a:defRPr/>
              </a:pPr>
              <a:t>‹#›</a:t>
            </a:fld>
            <a:endParaRPr lang="nl-NL" dirty="0"/>
          </a:p>
        </p:txBody>
      </p:sp>
    </p:spTree>
    <p:extLst>
      <p:ext uri="{BB962C8B-B14F-4D97-AF65-F5344CB8AC3E}">
        <p14:creationId xmlns:p14="http://schemas.microsoft.com/office/powerpoint/2010/main" val="40836424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9" name="Rechthoek 8"/>
          <p:cNvSpPr/>
          <p:nvPr userDrawn="1"/>
        </p:nvSpPr>
        <p:spPr>
          <a:xfrm>
            <a:off x="0" y="0"/>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35000" y="1875617"/>
            <a:ext cx="10923588" cy="1551796"/>
          </a:xfrm>
        </p:spPr>
        <p:txBody>
          <a:bodyPr anchor="ctr">
            <a:normAutofit/>
          </a:bodyPr>
          <a:lstStyle>
            <a:lvl1pPr>
              <a:defRPr sz="4800">
                <a:solidFill>
                  <a:schemeClr val="bg1"/>
                </a:solidFill>
              </a:defRPr>
            </a:lvl1pPr>
          </a:lstStyle>
          <a:p>
            <a:r>
              <a:rPr lang="nl-NL"/>
              <a:t>Klik om de stijl te bewerken</a:t>
            </a:r>
            <a:endParaRPr lang="nl-NL" dirty="0"/>
          </a:p>
        </p:txBody>
      </p:sp>
      <p:sp>
        <p:nvSpPr>
          <p:cNvPr id="18" name="Tijdelijke aanduiding voor tekst 13"/>
          <p:cNvSpPr>
            <a:spLocks noGrp="1"/>
          </p:cNvSpPr>
          <p:nvPr>
            <p:ph type="body" sz="quarter" idx="13"/>
          </p:nvPr>
        </p:nvSpPr>
        <p:spPr>
          <a:xfrm>
            <a:off x="5156753" y="3846022"/>
            <a:ext cx="4680000" cy="691884"/>
          </a:xfrm>
        </p:spPr>
        <p:txBody>
          <a:bodyPr numCol="1" spcCol="180000" anchor="ctr" anchorCtr="0"/>
          <a:lstStyle>
            <a:lvl1pPr marL="0" indent="0">
              <a:buNone/>
              <a:defRPr sz="2000" i="0">
                <a:solidFill>
                  <a:schemeClr val="tx2"/>
                </a:solidFill>
              </a:defRPr>
            </a:lvl1pPr>
          </a:lstStyle>
          <a:p>
            <a:pPr lvl="0"/>
            <a:r>
              <a:rPr lang="nl-NL"/>
              <a:t>Klik om de modelstijlen te bewerken</a:t>
            </a:r>
          </a:p>
        </p:txBody>
      </p:sp>
      <p:sp>
        <p:nvSpPr>
          <p:cNvPr id="19" name="Tijdelijke aanduiding voor tekst 13"/>
          <p:cNvSpPr>
            <a:spLocks noGrp="1"/>
          </p:cNvSpPr>
          <p:nvPr>
            <p:ph type="body" sz="quarter" idx="17"/>
          </p:nvPr>
        </p:nvSpPr>
        <p:spPr>
          <a:xfrm>
            <a:off x="5156753" y="4639509"/>
            <a:ext cx="4680000" cy="691884"/>
          </a:xfrm>
        </p:spPr>
        <p:txBody>
          <a:bodyPr numCol="1" spcCol="180000" anchor="ctr" anchorCtr="0"/>
          <a:lstStyle>
            <a:lvl1pPr marL="0" indent="0">
              <a:buNone/>
              <a:defRPr sz="2000" i="0">
                <a:solidFill>
                  <a:schemeClr val="tx2"/>
                </a:solidFill>
              </a:defRPr>
            </a:lvl1pPr>
          </a:lstStyle>
          <a:p>
            <a:pPr lvl="0"/>
            <a:r>
              <a:rPr lang="nl-NL"/>
              <a:t>Klik om de modelstijlen te bewerken</a:t>
            </a:r>
          </a:p>
        </p:txBody>
      </p:sp>
      <p:sp>
        <p:nvSpPr>
          <p:cNvPr id="20" name="Tijdelijke aanduiding voor tekst 13"/>
          <p:cNvSpPr>
            <a:spLocks noGrp="1"/>
          </p:cNvSpPr>
          <p:nvPr>
            <p:ph type="body" sz="quarter" idx="18"/>
          </p:nvPr>
        </p:nvSpPr>
        <p:spPr>
          <a:xfrm>
            <a:off x="5156753" y="5405528"/>
            <a:ext cx="4680000" cy="691884"/>
          </a:xfrm>
        </p:spPr>
        <p:txBody>
          <a:bodyPr numCol="1" spcCol="180000" anchor="ctr" anchorCtr="0"/>
          <a:lstStyle>
            <a:lvl1pPr marL="0" indent="0">
              <a:buNone/>
              <a:defRPr sz="2000" i="0">
                <a:solidFill>
                  <a:schemeClr val="tx2"/>
                </a:solidFill>
              </a:defRPr>
            </a:lvl1pPr>
          </a:lstStyle>
          <a:p>
            <a:pPr lvl="0"/>
            <a:r>
              <a:rPr lang="nl-NL"/>
              <a:t>Klik om de modelstijlen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3"/>
            <a:stretch>
              <a:fillRect/>
            </a:stretch>
          </a:blipFill>
        </p:spPr>
        <p:txBody>
          <a:bodyPr/>
          <a:lstStyle>
            <a:lvl1pPr marL="0" indent="0" algn="ctr">
              <a:buNone/>
              <a:defRPr sz="100">
                <a:solidFill>
                  <a:schemeClr val="bg1"/>
                </a:solidFill>
              </a:defRPr>
            </a:lvl1pPr>
          </a:lstStyle>
          <a:p>
            <a:pPr lvl="0"/>
            <a:r>
              <a:rPr lang="nl-NL" noProof="0"/>
              <a:t>Klik op het pictogram als u een afbeelding wilt toevoegen</a:t>
            </a:r>
            <a:endParaRPr lang="nl-NL" noProof="0" dirty="0"/>
          </a:p>
        </p:txBody>
      </p:sp>
      <p:sp>
        <p:nvSpPr>
          <p:cNvPr id="22" name="Tijdelijke aanduiding voor afbeelding 3"/>
          <p:cNvSpPr>
            <a:spLocks noGrp="1" noChangeAspect="1"/>
          </p:cNvSpPr>
          <p:nvPr>
            <p:ph type="pic" sz="quarter" idx="20"/>
          </p:nvPr>
        </p:nvSpPr>
        <p:spPr>
          <a:xfrm>
            <a:off x="4544781" y="4707382"/>
            <a:ext cx="541203" cy="540000"/>
          </a:xfrm>
          <a:blipFill>
            <a:blip r:embed="rId4"/>
            <a:stretch>
              <a:fillRect/>
            </a:stretch>
          </a:blipFill>
        </p:spPr>
        <p:txBody>
          <a:bodyPr/>
          <a:lstStyle>
            <a:lvl1pPr marL="0" indent="0" algn="ctr">
              <a:buNone/>
              <a:defRPr sz="100">
                <a:solidFill>
                  <a:schemeClr val="bg1"/>
                </a:solidFill>
              </a:defRPr>
            </a:lvl1pPr>
          </a:lstStyle>
          <a:p>
            <a:pPr lvl="0"/>
            <a:r>
              <a:rPr lang="nl-NL" noProof="0"/>
              <a:t>Klik op het pictogram als u een afbeelding wilt toevoegen</a:t>
            </a:r>
            <a:endParaRPr lang="nl-NL" noProof="0" dirty="0"/>
          </a:p>
        </p:txBody>
      </p:sp>
      <p:sp>
        <p:nvSpPr>
          <p:cNvPr id="23" name="Tijdelijke aanduiding voor afbeelding 3"/>
          <p:cNvSpPr>
            <a:spLocks noGrp="1" noChangeAspect="1"/>
          </p:cNvSpPr>
          <p:nvPr>
            <p:ph type="pic" sz="quarter" idx="21"/>
          </p:nvPr>
        </p:nvSpPr>
        <p:spPr>
          <a:xfrm>
            <a:off x="4544781" y="5480872"/>
            <a:ext cx="541203" cy="540000"/>
          </a:xfrm>
          <a:blipFill>
            <a:blip r:embed="rId5"/>
            <a:stretch>
              <a:fillRect/>
            </a:stretch>
          </a:blipFill>
        </p:spPr>
        <p:txBody>
          <a:bodyPr/>
          <a:lstStyle>
            <a:lvl1pPr marL="0" indent="0" algn="ctr">
              <a:buNone/>
              <a:defRPr sz="100">
                <a:solidFill>
                  <a:schemeClr val="bg1"/>
                </a:solidFill>
              </a:defRPr>
            </a:lvl1pPr>
          </a:lstStyle>
          <a:p>
            <a:pPr lvl="0"/>
            <a:r>
              <a:rPr lang="nl-NL" noProof="0"/>
              <a:t>Klik op het pictogram als u een afbeelding wilt toevoegen</a:t>
            </a:r>
            <a:endParaRPr lang="nl-NL" noProof="0" dirty="0"/>
          </a:p>
        </p:txBody>
      </p:sp>
      <p:sp>
        <p:nvSpPr>
          <p:cNvPr id="11" name="Tijdelijke aanduiding voor datum 6"/>
          <p:cNvSpPr>
            <a:spLocks noGrp="1"/>
          </p:cNvSpPr>
          <p:nvPr>
            <p:ph type="dt" sz="half" idx="22"/>
          </p:nvPr>
        </p:nvSpPr>
        <p:spPr/>
        <p:txBody>
          <a:bodyPr/>
          <a:lstStyle>
            <a:lvl1pPr>
              <a:defRPr/>
            </a:lvl1pPr>
          </a:lstStyle>
          <a:p>
            <a:pPr>
              <a:defRPr/>
            </a:pPr>
            <a:fld id="{B49A7240-E4FC-4056-8A79-3F6C171A07E2}" type="datetime1">
              <a:rPr lang="nl-NL"/>
              <a:pPr>
                <a:defRPr/>
              </a:pPr>
              <a:t>27-5-2024</a:t>
            </a:fld>
            <a:endParaRPr lang="nl-NL" dirty="0"/>
          </a:p>
        </p:txBody>
      </p:sp>
      <p:sp>
        <p:nvSpPr>
          <p:cNvPr id="12" name="Tijdelijke aanduiding voor voettekst 7"/>
          <p:cNvSpPr>
            <a:spLocks noGrp="1"/>
          </p:cNvSpPr>
          <p:nvPr>
            <p:ph type="ftr" sz="quarter" idx="23"/>
          </p:nvPr>
        </p:nvSpPr>
        <p:spPr/>
        <p:txBody>
          <a:bodyPr/>
          <a:lstStyle>
            <a:lvl1pPr>
              <a:defRPr/>
            </a:lvl1pPr>
          </a:lstStyle>
          <a:p>
            <a:pPr>
              <a:defRPr/>
            </a:pPr>
            <a:r>
              <a:rPr lang="nl-NL"/>
              <a:t>Inspectie van het Onderwijs</a:t>
            </a:r>
            <a:endParaRPr lang="nl-NL" dirty="0"/>
          </a:p>
        </p:txBody>
      </p:sp>
      <p:sp>
        <p:nvSpPr>
          <p:cNvPr id="13" name="Tijdelijke aanduiding voor dianummer 8"/>
          <p:cNvSpPr>
            <a:spLocks noGrp="1"/>
          </p:cNvSpPr>
          <p:nvPr>
            <p:ph type="sldNum" sz="quarter" idx="24"/>
          </p:nvPr>
        </p:nvSpPr>
        <p:spPr/>
        <p:txBody>
          <a:bodyPr/>
          <a:lstStyle>
            <a:lvl1pPr>
              <a:defRPr/>
            </a:lvl1pPr>
          </a:lstStyle>
          <a:p>
            <a:pPr>
              <a:defRPr/>
            </a:pPr>
            <a:fld id="{8F9315F8-8D2A-45D8-9F9F-0928D5782E8B}" type="slidenum">
              <a:rPr lang="nl-NL"/>
              <a:pPr>
                <a:defRPr/>
              </a:pPr>
              <a:t>‹#›</a:t>
            </a:fld>
            <a:endParaRPr lang="nl-NL" dirty="0"/>
          </a:p>
        </p:txBody>
      </p:sp>
    </p:spTree>
    <p:extLst>
      <p:ext uri="{BB962C8B-B14F-4D97-AF65-F5344CB8AC3E}">
        <p14:creationId xmlns:p14="http://schemas.microsoft.com/office/powerpoint/2010/main" val="15950419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9" name="Rechthoek 8"/>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35000" y="2565400"/>
            <a:ext cx="5003800" cy="1727200"/>
          </a:xfrm>
        </p:spPr>
        <p:txBody>
          <a:bodyPr anchor="ctr">
            <a:normAutofit/>
          </a:bodyPr>
          <a:lstStyle>
            <a:lvl1pPr>
              <a:defRPr sz="4800">
                <a:solidFill>
                  <a:schemeClr val="bg1"/>
                </a:solidFill>
              </a:defRPr>
            </a:lvl1pPr>
          </a:lstStyle>
          <a:p>
            <a:r>
              <a:rPr lang="nl-NL"/>
              <a:t>Klik om de stijl te bewerken</a:t>
            </a:r>
            <a:endParaRPr lang="nl-NL" dirty="0"/>
          </a:p>
        </p:txBody>
      </p:sp>
      <p:sp>
        <p:nvSpPr>
          <p:cNvPr id="18" name="Tijdelijke aanduiding voor tekst 13"/>
          <p:cNvSpPr>
            <a:spLocks noGrp="1"/>
          </p:cNvSpPr>
          <p:nvPr>
            <p:ph type="body" sz="quarter" idx="13"/>
          </p:nvPr>
        </p:nvSpPr>
        <p:spPr>
          <a:xfrm>
            <a:off x="7176285" y="2286000"/>
            <a:ext cx="4382303" cy="691884"/>
          </a:xfrm>
        </p:spPr>
        <p:txBody>
          <a:bodyPr numCol="1" spcCol="180000" anchor="ctr" anchorCtr="0"/>
          <a:lstStyle>
            <a:lvl1pPr marL="0" indent="0">
              <a:buNone/>
              <a:defRPr sz="2000" i="0">
                <a:solidFill>
                  <a:schemeClr val="tx2"/>
                </a:solidFill>
              </a:defRPr>
            </a:lvl1pPr>
          </a:lstStyle>
          <a:p>
            <a:pPr lvl="0"/>
            <a:r>
              <a:rPr lang="nl-NL"/>
              <a:t>Klik om de modelstijlen te bewerken</a:t>
            </a:r>
          </a:p>
        </p:txBody>
      </p:sp>
      <p:sp>
        <p:nvSpPr>
          <p:cNvPr id="19" name="Tijdelijke aanduiding voor tekst 13"/>
          <p:cNvSpPr>
            <a:spLocks noGrp="1"/>
          </p:cNvSpPr>
          <p:nvPr>
            <p:ph type="body" sz="quarter" idx="17"/>
          </p:nvPr>
        </p:nvSpPr>
        <p:spPr>
          <a:xfrm>
            <a:off x="7176285" y="3079487"/>
            <a:ext cx="4382303" cy="691884"/>
          </a:xfrm>
        </p:spPr>
        <p:txBody>
          <a:bodyPr numCol="1" spcCol="180000" anchor="ctr" anchorCtr="0"/>
          <a:lstStyle>
            <a:lvl1pPr marL="0" indent="0">
              <a:buNone/>
              <a:defRPr sz="2000" i="0">
                <a:solidFill>
                  <a:schemeClr val="tx2"/>
                </a:solidFill>
              </a:defRPr>
            </a:lvl1pPr>
          </a:lstStyle>
          <a:p>
            <a:pPr lvl="0"/>
            <a:r>
              <a:rPr lang="nl-NL"/>
              <a:t>Klik om de modelstijlen te bewerken</a:t>
            </a:r>
          </a:p>
        </p:txBody>
      </p:sp>
      <p:sp>
        <p:nvSpPr>
          <p:cNvPr id="20" name="Tijdelijke aanduiding voor tekst 13"/>
          <p:cNvSpPr>
            <a:spLocks noGrp="1"/>
          </p:cNvSpPr>
          <p:nvPr>
            <p:ph type="body" sz="quarter" idx="18"/>
          </p:nvPr>
        </p:nvSpPr>
        <p:spPr>
          <a:xfrm>
            <a:off x="7176285" y="3845506"/>
            <a:ext cx="4382303" cy="691884"/>
          </a:xfrm>
        </p:spPr>
        <p:txBody>
          <a:bodyPr numCol="1" spcCol="180000" anchor="ctr" anchorCtr="0"/>
          <a:lstStyle>
            <a:lvl1pPr marL="0" indent="0">
              <a:buNone/>
              <a:defRPr sz="2000" i="0">
                <a:solidFill>
                  <a:schemeClr val="tx2"/>
                </a:solidFill>
              </a:defRPr>
            </a:lvl1pPr>
          </a:lstStyle>
          <a:p>
            <a:pPr lvl="0"/>
            <a:r>
              <a:rPr lang="nl-NL"/>
              <a:t>Klik om de modelstijlen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3"/>
            <a:stretch>
              <a:fillRect/>
            </a:stretch>
          </a:blipFill>
        </p:spPr>
        <p:txBody>
          <a:bodyPr/>
          <a:lstStyle>
            <a:lvl1pPr marL="0" indent="0" algn="ctr">
              <a:buNone/>
              <a:defRPr sz="100">
                <a:solidFill>
                  <a:schemeClr val="bg1"/>
                </a:solidFill>
              </a:defRPr>
            </a:lvl1pPr>
          </a:lstStyle>
          <a:p>
            <a:pPr lvl="0"/>
            <a:r>
              <a:rPr lang="nl-NL" noProof="0"/>
              <a:t>Klik op het pictogram als u een afbeelding wilt toevoegen</a:t>
            </a:r>
            <a:endParaRPr lang="nl-NL" noProof="0" dirty="0"/>
          </a:p>
        </p:txBody>
      </p:sp>
      <p:sp>
        <p:nvSpPr>
          <p:cNvPr id="22" name="Tijdelijke aanduiding voor afbeelding 3"/>
          <p:cNvSpPr>
            <a:spLocks noGrp="1" noChangeAspect="1"/>
          </p:cNvSpPr>
          <p:nvPr>
            <p:ph type="pic" sz="quarter" idx="20"/>
          </p:nvPr>
        </p:nvSpPr>
        <p:spPr>
          <a:xfrm>
            <a:off x="6564313" y="3147360"/>
            <a:ext cx="541203" cy="540000"/>
          </a:xfrm>
          <a:blipFill>
            <a:blip r:embed="rId4"/>
            <a:stretch>
              <a:fillRect/>
            </a:stretch>
          </a:blipFill>
        </p:spPr>
        <p:txBody>
          <a:bodyPr/>
          <a:lstStyle>
            <a:lvl1pPr marL="0" indent="0" algn="ctr">
              <a:buNone/>
              <a:defRPr sz="100">
                <a:solidFill>
                  <a:schemeClr val="bg1"/>
                </a:solidFill>
              </a:defRPr>
            </a:lvl1pPr>
          </a:lstStyle>
          <a:p>
            <a:pPr lvl="0"/>
            <a:r>
              <a:rPr lang="nl-NL" noProof="0"/>
              <a:t>Klik op het pictogram als u een afbeelding wilt toevoegen</a:t>
            </a:r>
            <a:endParaRPr lang="nl-NL" noProof="0" dirty="0"/>
          </a:p>
        </p:txBody>
      </p:sp>
      <p:sp>
        <p:nvSpPr>
          <p:cNvPr id="23" name="Tijdelijke aanduiding voor afbeelding 3"/>
          <p:cNvSpPr>
            <a:spLocks noGrp="1" noChangeAspect="1"/>
          </p:cNvSpPr>
          <p:nvPr>
            <p:ph type="pic" sz="quarter" idx="21"/>
          </p:nvPr>
        </p:nvSpPr>
        <p:spPr>
          <a:xfrm>
            <a:off x="6564313" y="3920850"/>
            <a:ext cx="541203" cy="540000"/>
          </a:xfrm>
          <a:blipFill>
            <a:blip r:embed="rId5"/>
            <a:stretch>
              <a:fillRect/>
            </a:stretch>
          </a:blipFill>
        </p:spPr>
        <p:txBody>
          <a:bodyPr/>
          <a:lstStyle>
            <a:lvl1pPr marL="0" indent="0" algn="ctr">
              <a:buNone/>
              <a:defRPr sz="100">
                <a:solidFill>
                  <a:schemeClr val="bg1"/>
                </a:solidFill>
              </a:defRPr>
            </a:lvl1pPr>
          </a:lstStyle>
          <a:p>
            <a:pPr lvl="0"/>
            <a:r>
              <a:rPr lang="nl-NL" noProof="0"/>
              <a:t>Klik op het pictogram als u een afbeelding wilt toevoegen</a:t>
            </a:r>
            <a:endParaRPr lang="nl-NL" noProof="0" dirty="0"/>
          </a:p>
        </p:txBody>
      </p:sp>
      <p:sp>
        <p:nvSpPr>
          <p:cNvPr id="11" name="Tijdelijke aanduiding voor datum 6"/>
          <p:cNvSpPr>
            <a:spLocks noGrp="1"/>
          </p:cNvSpPr>
          <p:nvPr>
            <p:ph type="dt" sz="half" idx="22"/>
          </p:nvPr>
        </p:nvSpPr>
        <p:spPr/>
        <p:txBody>
          <a:bodyPr/>
          <a:lstStyle>
            <a:lvl1pPr>
              <a:defRPr/>
            </a:lvl1pPr>
          </a:lstStyle>
          <a:p>
            <a:pPr>
              <a:defRPr/>
            </a:pPr>
            <a:fld id="{4E8D88B8-8400-4C7E-B303-80A47A38823A}" type="datetime1">
              <a:rPr lang="nl-NL"/>
              <a:pPr>
                <a:defRPr/>
              </a:pPr>
              <a:t>27-5-2024</a:t>
            </a:fld>
            <a:endParaRPr lang="nl-NL" dirty="0"/>
          </a:p>
        </p:txBody>
      </p:sp>
      <p:sp>
        <p:nvSpPr>
          <p:cNvPr id="12" name="Tijdelijke aanduiding voor voettekst 7"/>
          <p:cNvSpPr>
            <a:spLocks noGrp="1"/>
          </p:cNvSpPr>
          <p:nvPr>
            <p:ph type="ftr" sz="quarter" idx="23"/>
          </p:nvPr>
        </p:nvSpPr>
        <p:spPr/>
        <p:txBody>
          <a:bodyPr/>
          <a:lstStyle>
            <a:lvl1pPr>
              <a:defRPr/>
            </a:lvl1pPr>
          </a:lstStyle>
          <a:p>
            <a:pPr>
              <a:defRPr/>
            </a:pPr>
            <a:r>
              <a:rPr lang="nl-NL"/>
              <a:t>Inspectie van het Onderwijs</a:t>
            </a:r>
            <a:endParaRPr lang="nl-NL" dirty="0"/>
          </a:p>
        </p:txBody>
      </p:sp>
      <p:sp>
        <p:nvSpPr>
          <p:cNvPr id="13" name="Tijdelijke aanduiding voor dianummer 8"/>
          <p:cNvSpPr>
            <a:spLocks noGrp="1"/>
          </p:cNvSpPr>
          <p:nvPr>
            <p:ph type="sldNum" sz="quarter" idx="24"/>
          </p:nvPr>
        </p:nvSpPr>
        <p:spPr/>
        <p:txBody>
          <a:bodyPr/>
          <a:lstStyle>
            <a:lvl1pPr>
              <a:defRPr/>
            </a:lvl1pPr>
          </a:lstStyle>
          <a:p>
            <a:pPr>
              <a:defRPr/>
            </a:pPr>
            <a:fld id="{850E41F0-E5BA-4B61-99C3-E24CF2CEC01C}" type="slidenum">
              <a:rPr lang="nl-NL"/>
              <a:pPr>
                <a:defRPr/>
              </a:pPr>
              <a:t>‹#›</a:t>
            </a:fld>
            <a:endParaRPr lang="nl-NL" dirty="0"/>
          </a:p>
        </p:txBody>
      </p:sp>
    </p:spTree>
    <p:extLst>
      <p:ext uri="{BB962C8B-B14F-4D97-AF65-F5344CB8AC3E}">
        <p14:creationId xmlns:p14="http://schemas.microsoft.com/office/powerpoint/2010/main" val="37782022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chemeClr val="bg2"/>
        </a:solidFill>
        <a:effectLst/>
      </p:bgPr>
    </p:bg>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35000" y="1875617"/>
            <a:ext cx="10923588" cy="1551795"/>
          </a:xfrm>
        </p:spPr>
        <p:txBody>
          <a:bodyPr anchor="ctr">
            <a:normAutofit/>
          </a:bodyPr>
          <a:lstStyle>
            <a:lvl1pPr>
              <a:defRPr sz="4800">
                <a:solidFill>
                  <a:schemeClr val="tx1"/>
                </a:solidFill>
              </a:defRPr>
            </a:lvl1pPr>
          </a:lstStyle>
          <a:p>
            <a:r>
              <a:rPr lang="nl-NL"/>
              <a:t>Klik om de stijl te bewerken</a:t>
            </a:r>
            <a:endParaRPr lang="nl-NL" dirty="0"/>
          </a:p>
        </p:txBody>
      </p:sp>
      <p:sp>
        <p:nvSpPr>
          <p:cNvPr id="18" name="Tijdelijke aanduiding voor tekst 13"/>
          <p:cNvSpPr>
            <a:spLocks noGrp="1"/>
          </p:cNvSpPr>
          <p:nvPr>
            <p:ph type="body" sz="quarter" idx="13"/>
          </p:nvPr>
        </p:nvSpPr>
        <p:spPr>
          <a:xfrm>
            <a:off x="4224313" y="3846022"/>
            <a:ext cx="4680000" cy="691884"/>
          </a:xfrm>
        </p:spPr>
        <p:txBody>
          <a:bodyPr numCol="1" spcCol="180000" anchor="ctr" anchorCtr="0"/>
          <a:lstStyle>
            <a:lvl1pPr marL="0" indent="0">
              <a:buNone/>
              <a:defRPr sz="2000" i="0">
                <a:solidFill>
                  <a:schemeClr val="tx2"/>
                </a:solidFill>
              </a:defRPr>
            </a:lvl1pPr>
          </a:lstStyle>
          <a:p>
            <a:pPr lvl="0"/>
            <a:r>
              <a:rPr lang="nl-NL"/>
              <a:t>Klik om de modelstijlen te bewerken</a:t>
            </a:r>
          </a:p>
        </p:txBody>
      </p:sp>
      <p:sp>
        <p:nvSpPr>
          <p:cNvPr id="19" name="Tijdelijke aanduiding voor tekst 13"/>
          <p:cNvSpPr>
            <a:spLocks noGrp="1"/>
          </p:cNvSpPr>
          <p:nvPr>
            <p:ph type="body" sz="quarter" idx="17"/>
          </p:nvPr>
        </p:nvSpPr>
        <p:spPr>
          <a:xfrm>
            <a:off x="4224313" y="4639509"/>
            <a:ext cx="4680000" cy="691884"/>
          </a:xfrm>
        </p:spPr>
        <p:txBody>
          <a:bodyPr numCol="1" spcCol="180000" anchor="ctr" anchorCtr="0"/>
          <a:lstStyle>
            <a:lvl1pPr marL="0" indent="0">
              <a:buNone/>
              <a:defRPr sz="2000" i="0">
                <a:solidFill>
                  <a:schemeClr val="tx2"/>
                </a:solidFill>
              </a:defRPr>
            </a:lvl1pPr>
          </a:lstStyle>
          <a:p>
            <a:pPr lvl="0"/>
            <a:r>
              <a:rPr lang="nl-NL"/>
              <a:t>Klik om de modelstijlen te bewerken</a:t>
            </a:r>
          </a:p>
        </p:txBody>
      </p:sp>
      <p:sp>
        <p:nvSpPr>
          <p:cNvPr id="20" name="Tijdelijke aanduiding voor tekst 13"/>
          <p:cNvSpPr>
            <a:spLocks noGrp="1"/>
          </p:cNvSpPr>
          <p:nvPr>
            <p:ph type="body" sz="quarter" idx="18"/>
          </p:nvPr>
        </p:nvSpPr>
        <p:spPr>
          <a:xfrm>
            <a:off x="4224313" y="5405528"/>
            <a:ext cx="4680000" cy="691884"/>
          </a:xfrm>
        </p:spPr>
        <p:txBody>
          <a:bodyPr numCol="1" spcCol="180000" anchor="ctr" anchorCtr="0"/>
          <a:lstStyle>
            <a:lvl1pPr marL="0" indent="0">
              <a:buNone/>
              <a:defRPr sz="2000" i="0">
                <a:solidFill>
                  <a:schemeClr val="tx2"/>
                </a:solidFill>
              </a:defRPr>
            </a:lvl1pPr>
          </a:lstStyle>
          <a:p>
            <a:pPr lvl="0"/>
            <a:r>
              <a:rPr lang="nl-NL"/>
              <a:t>Klik om de modelstijlen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4"/>
            <a:stretch>
              <a:fillRect/>
            </a:stretch>
          </a:blipFill>
        </p:spPr>
        <p:txBody>
          <a:bodyPr/>
          <a:lstStyle>
            <a:lvl1pPr marL="0" indent="0" algn="ctr">
              <a:buNone/>
              <a:defRPr sz="100">
                <a:solidFill>
                  <a:schemeClr val="bg1"/>
                </a:solidFill>
              </a:defRPr>
            </a:lvl1pPr>
          </a:lstStyle>
          <a:p>
            <a:pPr lvl="0"/>
            <a:r>
              <a:rPr lang="nl-NL" noProof="0"/>
              <a:t>Klik op het pictogram als u een afbeelding wilt toevoegen</a:t>
            </a:r>
            <a:endParaRPr lang="nl-NL" noProof="0" dirty="0"/>
          </a:p>
        </p:txBody>
      </p:sp>
      <p:sp>
        <p:nvSpPr>
          <p:cNvPr id="22" name="Tijdelijke aanduiding voor afbeelding 3"/>
          <p:cNvSpPr>
            <a:spLocks noGrp="1" noChangeAspect="1"/>
          </p:cNvSpPr>
          <p:nvPr>
            <p:ph type="pic" sz="quarter" idx="20"/>
          </p:nvPr>
        </p:nvSpPr>
        <p:spPr>
          <a:xfrm>
            <a:off x="3612341" y="4707382"/>
            <a:ext cx="541203" cy="540000"/>
          </a:xfrm>
          <a:blipFill>
            <a:blip r:embed="rId5"/>
            <a:stretch>
              <a:fillRect/>
            </a:stretch>
          </a:blipFill>
        </p:spPr>
        <p:txBody>
          <a:bodyPr/>
          <a:lstStyle>
            <a:lvl1pPr marL="0" indent="0" algn="ctr">
              <a:buNone/>
              <a:defRPr sz="100">
                <a:solidFill>
                  <a:schemeClr val="bg1"/>
                </a:solidFill>
              </a:defRPr>
            </a:lvl1pPr>
          </a:lstStyle>
          <a:p>
            <a:pPr lvl="0"/>
            <a:r>
              <a:rPr lang="nl-NL" noProof="0"/>
              <a:t>Klik op het pictogram als u een afbeelding wilt toevoegen</a:t>
            </a:r>
            <a:endParaRPr lang="nl-NL" noProof="0" dirty="0"/>
          </a:p>
        </p:txBody>
      </p:sp>
      <p:sp>
        <p:nvSpPr>
          <p:cNvPr id="23" name="Tijdelijke aanduiding voor afbeelding 3"/>
          <p:cNvSpPr>
            <a:spLocks noGrp="1" noChangeAspect="1"/>
          </p:cNvSpPr>
          <p:nvPr>
            <p:ph type="pic" sz="quarter" idx="21"/>
          </p:nvPr>
        </p:nvSpPr>
        <p:spPr>
          <a:xfrm>
            <a:off x="3612341" y="5480872"/>
            <a:ext cx="541203" cy="540000"/>
          </a:xfrm>
          <a:blipFill>
            <a:blip r:embed="rId6"/>
            <a:stretch>
              <a:fillRect/>
            </a:stretch>
          </a:blipFill>
        </p:spPr>
        <p:txBody>
          <a:bodyPr/>
          <a:lstStyle>
            <a:lvl1pPr marL="0" indent="0" algn="ctr">
              <a:buNone/>
              <a:defRPr sz="100">
                <a:solidFill>
                  <a:schemeClr val="bg1"/>
                </a:solidFill>
              </a:defRPr>
            </a:lvl1pPr>
          </a:lstStyle>
          <a:p>
            <a:pPr lvl="0"/>
            <a:r>
              <a:rPr lang="nl-NL" noProof="0"/>
              <a:t>Klik op het pictogram als u een afbeelding wilt toevoegen</a:t>
            </a:r>
            <a:endParaRPr lang="nl-NL" noProof="0" dirty="0"/>
          </a:p>
        </p:txBody>
      </p:sp>
      <p:sp>
        <p:nvSpPr>
          <p:cNvPr id="10" name="Tijdelijke aanduiding voor datum 5"/>
          <p:cNvSpPr>
            <a:spLocks noGrp="1"/>
          </p:cNvSpPr>
          <p:nvPr>
            <p:ph type="dt" sz="half" idx="22"/>
          </p:nvPr>
        </p:nvSpPr>
        <p:spPr/>
        <p:txBody>
          <a:bodyPr/>
          <a:lstStyle>
            <a:lvl1pPr>
              <a:defRPr smtClean="0">
                <a:solidFill>
                  <a:schemeClr val="tx2"/>
                </a:solidFill>
              </a:defRPr>
            </a:lvl1pPr>
          </a:lstStyle>
          <a:p>
            <a:pPr>
              <a:defRPr/>
            </a:pPr>
            <a:fld id="{072B2978-FE4F-4581-921F-AD6072F3DB2C}" type="datetime1">
              <a:rPr lang="nl-NL"/>
              <a:pPr>
                <a:defRPr/>
              </a:pPr>
              <a:t>27-5-2024</a:t>
            </a:fld>
            <a:endParaRPr lang="nl-NL" dirty="0"/>
          </a:p>
        </p:txBody>
      </p:sp>
      <p:sp>
        <p:nvSpPr>
          <p:cNvPr id="11" name="Tijdelijke aanduiding voor voettekst 6"/>
          <p:cNvSpPr>
            <a:spLocks noGrp="1"/>
          </p:cNvSpPr>
          <p:nvPr>
            <p:ph type="ftr" sz="quarter" idx="23"/>
          </p:nvPr>
        </p:nvSpPr>
        <p:spPr/>
        <p:txBody>
          <a:bodyPr/>
          <a:lstStyle>
            <a:lvl1pPr>
              <a:defRPr smtClean="0">
                <a:solidFill>
                  <a:schemeClr val="tx2"/>
                </a:solidFill>
              </a:defRPr>
            </a:lvl1pPr>
          </a:lstStyle>
          <a:p>
            <a:pPr>
              <a:defRPr/>
            </a:pPr>
            <a:r>
              <a:rPr lang="nl-NL"/>
              <a:t>Inspectie van het Onderwijs</a:t>
            </a:r>
            <a:endParaRPr lang="nl-NL" dirty="0"/>
          </a:p>
        </p:txBody>
      </p:sp>
      <p:sp>
        <p:nvSpPr>
          <p:cNvPr id="12" name="Tijdelijke aanduiding voor dianummer 7"/>
          <p:cNvSpPr>
            <a:spLocks noGrp="1"/>
          </p:cNvSpPr>
          <p:nvPr>
            <p:ph type="sldNum" sz="quarter" idx="24"/>
          </p:nvPr>
        </p:nvSpPr>
        <p:spPr/>
        <p:txBody>
          <a:bodyPr/>
          <a:lstStyle>
            <a:lvl1pPr>
              <a:defRPr smtClean="0">
                <a:solidFill>
                  <a:schemeClr val="tx2"/>
                </a:solidFill>
              </a:defRPr>
            </a:lvl1pPr>
          </a:lstStyle>
          <a:p>
            <a:pPr>
              <a:defRPr/>
            </a:pPr>
            <a:fld id="{26886EF9-0DAB-49D4-BA9A-3CC5EE38F7B5}" type="slidenum">
              <a:rPr lang="nl-NL"/>
              <a:pPr>
                <a:defRPr/>
              </a:pPr>
              <a:t>‹#›</a:t>
            </a:fld>
            <a:endParaRPr lang="nl-NL" dirty="0"/>
          </a:p>
        </p:txBody>
      </p:sp>
    </p:spTree>
    <p:extLst>
      <p:ext uri="{BB962C8B-B14F-4D97-AF65-F5344CB8AC3E}">
        <p14:creationId xmlns:p14="http://schemas.microsoft.com/office/powerpoint/2010/main" val="178051427"/>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2"/>
        </a:solidFill>
        <a:effectLst/>
      </p:bgPr>
    </p:bg>
    <p:spTree>
      <p:nvGrpSpPr>
        <p:cNvPr id="1" name=""/>
        <p:cNvGrpSpPr/>
        <p:nvPr/>
      </p:nvGrpSpPr>
      <p:grpSpPr>
        <a:xfrm>
          <a:off x="0" y="0"/>
          <a:ext cx="0" cy="0"/>
          <a:chOff x="0" y="0"/>
          <a:chExt cx="0" cy="0"/>
        </a:xfrm>
      </p:grpSpPr>
      <p:pic>
        <p:nvPicPr>
          <p:cNvPr id="4" name="Afbeelding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554588" y="1882800"/>
            <a:ext cx="5004000" cy="2336400"/>
          </a:xfrm>
        </p:spPr>
        <p:txBody>
          <a:bodyPr tIns="90000" bIns="90000">
            <a:normAutofit/>
          </a:bodyPr>
          <a:lstStyle>
            <a:lvl1pPr algn="l">
              <a:defRPr sz="360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Tree>
    <p:extLst>
      <p:ext uri="{BB962C8B-B14F-4D97-AF65-F5344CB8AC3E}">
        <p14:creationId xmlns:p14="http://schemas.microsoft.com/office/powerpoint/2010/main" val="390357770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9FC42-9391-189F-31B9-BD5826AFF8D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A7A26D-6633-78D2-8BF5-C5905509D1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8D9C30-DC35-538E-F2D8-E97755BDB0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9F90680-E20F-4672-1DF3-CED36DAE0C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D4F04-C2F8-BCDB-D1B1-BB04FCE30D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F8A68A1-DE64-1474-D787-51DE189F597F}"/>
              </a:ext>
            </a:extLst>
          </p:cNvPr>
          <p:cNvSpPr>
            <a:spLocks noGrp="1"/>
          </p:cNvSpPr>
          <p:nvPr>
            <p:ph type="dt" sz="half" idx="10"/>
          </p:nvPr>
        </p:nvSpPr>
        <p:spPr/>
        <p:txBody>
          <a:bodyPr/>
          <a:lstStyle/>
          <a:p>
            <a:fld id="{4DDE8D78-3D66-4F0F-8CDC-492452015E8C}" type="datetimeFigureOut">
              <a:rPr lang="en-GB" smtClean="0"/>
              <a:t>27/05/2024</a:t>
            </a:fld>
            <a:endParaRPr lang="en-GB"/>
          </a:p>
        </p:txBody>
      </p:sp>
      <p:sp>
        <p:nvSpPr>
          <p:cNvPr id="8" name="Footer Placeholder 7">
            <a:extLst>
              <a:ext uri="{FF2B5EF4-FFF2-40B4-BE49-F238E27FC236}">
                <a16:creationId xmlns:a16="http://schemas.microsoft.com/office/drawing/2014/main" id="{89EF16AE-91B2-E7D5-66F9-34BA3ED863C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ECFC7F9-B08B-AE33-3168-37D99580DE9B}"/>
              </a:ext>
            </a:extLst>
          </p:cNvPr>
          <p:cNvSpPr>
            <a:spLocks noGrp="1"/>
          </p:cNvSpPr>
          <p:nvPr>
            <p:ph type="sldNum" sz="quarter" idx="12"/>
          </p:nvPr>
        </p:nvSpPr>
        <p:spPr/>
        <p:txBody>
          <a:bodyPr/>
          <a:lstStyle/>
          <a:p>
            <a:fld id="{9800BEF0-863C-4249-944F-87F5313AB5DC}" type="slidenum">
              <a:rPr lang="en-GB" smtClean="0"/>
              <a:t>‹#›</a:t>
            </a:fld>
            <a:endParaRPr lang="en-GB"/>
          </a:p>
        </p:txBody>
      </p:sp>
    </p:spTree>
    <p:extLst>
      <p:ext uri="{BB962C8B-B14F-4D97-AF65-F5344CB8AC3E}">
        <p14:creationId xmlns:p14="http://schemas.microsoft.com/office/powerpoint/2010/main" val="54041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76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86488"/>
            <a:ext cx="12192000" cy="67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Afbeelding 11"/>
          <p:cNvPicPr>
            <a:picLocks noChangeAspect="1"/>
          </p:cNvPicPr>
          <p:nvPr userDrawn="1"/>
        </p:nvPicPr>
        <p:blipFill>
          <a:blip r:embed="rId3">
            <a:extLst>
              <a:ext uri="{28A0092B-C50C-407E-A947-70E740481C1C}">
                <a14:useLocalDpi xmlns:a14="http://schemas.microsoft.com/office/drawing/2010/main" val="0"/>
              </a:ext>
            </a:extLst>
          </a:blip>
          <a:srcRect l="44934" t="19073" r="44934"/>
          <a:stretch>
            <a:fillRect/>
          </a:stretch>
        </p:blipFill>
        <p:spPr bwMode="auto">
          <a:xfrm>
            <a:off x="5638800" y="1588"/>
            <a:ext cx="914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2"/>
          <p:cNvSpPr>
            <a:spLocks noGrp="1"/>
          </p:cNvSpPr>
          <p:nvPr>
            <p:ph idx="1"/>
          </p:nvPr>
        </p:nvSpPr>
        <p:spPr/>
        <p:txBody>
          <a:bodyPr numCol="2" spcCol="468000"/>
          <a:lstStyle>
            <a:lvl1pPr>
              <a:buClr>
                <a:srgbClr val="A90061"/>
              </a:buClr>
              <a:defRPr/>
            </a:lvl1pPr>
          </a:lstStyle>
          <a:p>
            <a:pPr lvl="0"/>
            <a:r>
              <a:rPr lang="nl-NL" dirty="0"/>
              <a:t>Klik om de modelstijlen te bewerken</a:t>
            </a:r>
          </a:p>
        </p:txBody>
      </p:sp>
      <p:sp>
        <p:nvSpPr>
          <p:cNvPr id="2" name="Titel 1"/>
          <p:cNvSpPr>
            <a:spLocks noGrp="1"/>
          </p:cNvSpPr>
          <p:nvPr>
            <p:ph type="title"/>
          </p:nvPr>
        </p:nvSpPr>
        <p:spPr/>
        <p:txBody>
          <a:bodyPr/>
          <a:lstStyle>
            <a:lvl1pPr>
              <a:defRPr>
                <a:solidFill>
                  <a:srgbClr val="A90061"/>
                </a:solidFill>
              </a:defRPr>
            </a:lvl1pPr>
          </a:lstStyle>
          <a:p>
            <a:r>
              <a:rPr lang="nl-NL" dirty="0"/>
              <a:t>Klik om de stijl te bewerken</a:t>
            </a:r>
          </a:p>
        </p:txBody>
      </p:sp>
      <p:sp>
        <p:nvSpPr>
          <p:cNvPr id="7" name="Tijdelijke aanduiding voor datum 12"/>
          <p:cNvSpPr>
            <a:spLocks noGrp="1"/>
          </p:cNvSpPr>
          <p:nvPr>
            <p:ph type="dt" sz="half" idx="10"/>
          </p:nvPr>
        </p:nvSpPr>
        <p:spPr/>
        <p:txBody>
          <a:bodyPr/>
          <a:lstStyle>
            <a:lvl1pPr>
              <a:defRPr/>
            </a:lvl1pPr>
          </a:lstStyle>
          <a:p>
            <a:pPr>
              <a:defRPr/>
            </a:pPr>
            <a:fld id="{3993FB97-DEAA-45D1-9E40-4E0FDDEFFD98}" type="datetime1">
              <a:rPr lang="nl-NL"/>
              <a:pPr>
                <a:defRPr/>
              </a:pPr>
              <a:t>27-5-2024</a:t>
            </a:fld>
            <a:endParaRPr lang="nl-NL" dirty="0"/>
          </a:p>
        </p:txBody>
      </p:sp>
      <p:sp>
        <p:nvSpPr>
          <p:cNvPr id="8" name="Tijdelijke aanduiding voor voettekst 13"/>
          <p:cNvSpPr>
            <a:spLocks noGrp="1"/>
          </p:cNvSpPr>
          <p:nvPr>
            <p:ph type="ftr" sz="quarter" idx="11"/>
          </p:nvPr>
        </p:nvSpPr>
        <p:spPr/>
        <p:txBody>
          <a:bodyPr/>
          <a:lstStyle>
            <a:lvl1pPr>
              <a:defRPr/>
            </a:lvl1pPr>
          </a:lstStyle>
          <a:p>
            <a:pPr>
              <a:defRPr/>
            </a:pPr>
            <a:r>
              <a:rPr lang="nl-NL"/>
              <a:t>Inspectie van het Onderwijs</a:t>
            </a:r>
            <a:endParaRPr lang="nl-NL" dirty="0"/>
          </a:p>
        </p:txBody>
      </p:sp>
      <p:sp>
        <p:nvSpPr>
          <p:cNvPr id="9" name="Tijdelijke aanduiding voor dianummer 14"/>
          <p:cNvSpPr>
            <a:spLocks noGrp="1"/>
          </p:cNvSpPr>
          <p:nvPr>
            <p:ph type="sldNum" sz="quarter" idx="12"/>
          </p:nvPr>
        </p:nvSpPr>
        <p:spPr/>
        <p:txBody>
          <a:bodyPr/>
          <a:lstStyle>
            <a:lvl1pPr>
              <a:defRPr/>
            </a:lvl1pPr>
          </a:lstStyle>
          <a:p>
            <a:pPr>
              <a:defRPr/>
            </a:pPr>
            <a:fld id="{5C2B0213-98E8-42BB-892E-D86CA7A7D9E3}" type="slidenum">
              <a:rPr lang="nl-NL"/>
              <a:pPr>
                <a:defRPr/>
              </a:pPr>
              <a:t>‹#›</a:t>
            </a:fld>
            <a:endParaRPr lang="nl-NL" dirty="0"/>
          </a:p>
        </p:txBody>
      </p:sp>
    </p:spTree>
    <p:extLst>
      <p:ext uri="{BB962C8B-B14F-4D97-AF65-F5344CB8AC3E}">
        <p14:creationId xmlns:p14="http://schemas.microsoft.com/office/powerpoint/2010/main" val="20108199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pic>
        <p:nvPicPr>
          <p:cNvPr id="13" name="Picture 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6166" t="18305" r="43929" b="10404"/>
          <a:stretch/>
        </p:blipFill>
        <p:spPr bwMode="auto">
          <a:xfrm>
            <a:off x="-116959" y="0"/>
            <a:ext cx="620978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hoek 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7" name="Afbeelding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0"/>
            <a:ext cx="121983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1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Communicatie\Mediabestanden (foto, video, huisstijl etc)\Huisstijl\Logo's Inspectie van het Onderwijs\Logo's\OCW_IO_Logo_pres_diap_nl.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75"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jdelijke aanduiding voor tekst 16"/>
          <p:cNvSpPr>
            <a:spLocks noGrp="1"/>
          </p:cNvSpPr>
          <p:nvPr>
            <p:ph type="body" sz="quarter" idx="2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Klik om de modelstijlen te bewerken</a:t>
            </a:r>
          </a:p>
        </p:txBody>
      </p:sp>
      <p:sp>
        <p:nvSpPr>
          <p:cNvPr id="17" name="Titel 1"/>
          <p:cNvSpPr>
            <a:spLocks noGrp="1"/>
          </p:cNvSpPr>
          <p:nvPr>
            <p:ph type="ctrTitle"/>
          </p:nvPr>
        </p:nvSpPr>
        <p:spPr>
          <a:xfrm>
            <a:off x="6553200" y="1885467"/>
            <a:ext cx="5004000" cy="2336400"/>
          </a:xfrm>
        </p:spPr>
        <p:txBody>
          <a:bodyPr tIns="90000" bIns="90000">
            <a:normAutofit/>
          </a:bodyPr>
          <a:lstStyle>
            <a:lvl1pPr algn="l">
              <a:defRPr sz="3600">
                <a:solidFill>
                  <a:schemeClr val="bg1"/>
                </a:solidFill>
              </a:defRPr>
            </a:lvl1pPr>
          </a:lstStyle>
          <a:p>
            <a:r>
              <a:rPr lang="nl-NL"/>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21" name="Tijdelijke aanduiding voor afbeelding 22"/>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pPr lvl="0"/>
            <a:r>
              <a:rPr lang="nl-NL" noProof="0"/>
              <a:t>Klik op het pictogram als u een afbeelding wilt toevoegen</a:t>
            </a:r>
          </a:p>
        </p:txBody>
      </p:sp>
      <p:sp>
        <p:nvSpPr>
          <p:cNvPr id="10" name="Tijdelijke aanduiding voor datum 10"/>
          <p:cNvSpPr>
            <a:spLocks noGrp="1"/>
          </p:cNvSpPr>
          <p:nvPr>
            <p:ph type="dt" sz="half" idx="23"/>
          </p:nvPr>
        </p:nvSpPr>
        <p:spPr/>
        <p:txBody>
          <a:bodyPr/>
          <a:lstStyle>
            <a:lvl1pPr>
              <a:defRPr/>
            </a:lvl1pPr>
          </a:lstStyle>
          <a:p>
            <a:pPr>
              <a:defRPr/>
            </a:pPr>
            <a:fld id="{51BB9065-6B1A-4709-AC20-0E833F8E5AFC}" type="datetime1">
              <a:rPr lang="nl-NL"/>
              <a:pPr>
                <a:defRPr/>
              </a:pPr>
              <a:t>27-5-2024</a:t>
            </a:fld>
            <a:endParaRPr lang="nl-NL" dirty="0"/>
          </a:p>
        </p:txBody>
      </p:sp>
      <p:sp>
        <p:nvSpPr>
          <p:cNvPr id="11" name="Tijdelijke aanduiding voor voettekst 11"/>
          <p:cNvSpPr>
            <a:spLocks noGrp="1"/>
          </p:cNvSpPr>
          <p:nvPr>
            <p:ph type="ftr" sz="quarter" idx="24"/>
          </p:nvPr>
        </p:nvSpPr>
        <p:spPr/>
        <p:txBody>
          <a:bodyPr/>
          <a:lstStyle>
            <a:lvl1pPr>
              <a:defRPr/>
            </a:lvl1pPr>
          </a:lstStyle>
          <a:p>
            <a:pPr>
              <a:defRPr/>
            </a:pPr>
            <a:r>
              <a:rPr lang="nl-NL"/>
              <a:t>Inspectie van het Onderwijs</a:t>
            </a:r>
            <a:endParaRPr lang="nl-NL" dirty="0"/>
          </a:p>
        </p:txBody>
      </p:sp>
      <p:sp>
        <p:nvSpPr>
          <p:cNvPr id="12" name="Tijdelijke aanduiding voor dianummer 14"/>
          <p:cNvSpPr>
            <a:spLocks noGrp="1"/>
          </p:cNvSpPr>
          <p:nvPr>
            <p:ph type="sldNum" sz="quarter" idx="25"/>
          </p:nvPr>
        </p:nvSpPr>
        <p:spPr/>
        <p:txBody>
          <a:bodyPr/>
          <a:lstStyle>
            <a:lvl1pPr>
              <a:defRPr/>
            </a:lvl1pPr>
          </a:lstStyle>
          <a:p>
            <a:pPr>
              <a:defRPr/>
            </a:pPr>
            <a:fld id="{18D1C77A-4A05-47B6-86EE-895F033B044A}" type="slidenum">
              <a:rPr lang="nl-NL"/>
              <a:pPr>
                <a:defRPr/>
              </a:pPr>
              <a:t>‹#›</a:t>
            </a:fld>
            <a:endParaRPr lang="nl-NL" dirty="0"/>
          </a:p>
        </p:txBody>
      </p:sp>
    </p:spTree>
    <p:extLst>
      <p:ext uri="{BB962C8B-B14F-4D97-AF65-F5344CB8AC3E}">
        <p14:creationId xmlns:p14="http://schemas.microsoft.com/office/powerpoint/2010/main" val="2258467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Pr>
        <a:solidFill>
          <a:schemeClr val="bg2"/>
        </a:solidFill>
        <a:effectLst/>
      </p:bgPr>
    </p:bg>
    <p:spTree>
      <p:nvGrpSpPr>
        <p:cNvPr id="1" name=""/>
        <p:cNvGrpSpPr/>
        <p:nvPr/>
      </p:nvGrpSpPr>
      <p:grpSpPr>
        <a:xfrm>
          <a:off x="0" y="0"/>
          <a:ext cx="0" cy="0"/>
          <a:chOff x="0" y="0"/>
          <a:chExt cx="0" cy="0"/>
        </a:xfrm>
      </p:grpSpPr>
      <p:pic>
        <p:nvPicPr>
          <p:cNvPr id="6" name="Afbeelding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34682" y="3427412"/>
            <a:ext cx="10923906" cy="1726479"/>
          </a:xfrm>
        </p:spPr>
        <p:txBody>
          <a:bodyPr lIns="57600" tIns="90000" bIns="90000">
            <a:normAutofit/>
          </a:bodyPr>
          <a:lstStyle>
            <a:lvl1pPr algn="l">
              <a:defRPr sz="3600" b="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7" name="Tijdelijke aanduiding voor tekst 16"/>
          <p:cNvSpPr>
            <a:spLocks noGrp="1"/>
          </p:cNvSpPr>
          <p:nvPr>
            <p:ph type="body" sz="quarter" idx="10"/>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Klik om de modelstijlen te bewerken</a:t>
            </a:r>
          </a:p>
        </p:txBody>
      </p:sp>
      <p:sp>
        <p:nvSpPr>
          <p:cNvPr id="12" name="Tijdelijke aanduiding voor afbeelding 12"/>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wrap="square" lIns="612000" anchor="ctr" anchorCtr="0">
            <a:noAutofit/>
          </a:bodyPr>
          <a:lstStyle>
            <a:lvl1pPr>
              <a:defRPr lang="nl-NL" dirty="0"/>
            </a:lvl1pPr>
          </a:lstStyle>
          <a:p>
            <a:pPr lvl="0"/>
            <a:r>
              <a:rPr lang="nl-NL" noProof="0"/>
              <a:t>Klik op het pictogram als u een afbeelding wilt toevoegen</a:t>
            </a:r>
            <a:endParaRPr lang="nl-NL" noProof="0" dirty="0"/>
          </a:p>
        </p:txBody>
      </p:sp>
      <p:sp>
        <p:nvSpPr>
          <p:cNvPr id="7" name="Tijdelijke aanduiding voor datum 6"/>
          <p:cNvSpPr>
            <a:spLocks noGrp="1"/>
          </p:cNvSpPr>
          <p:nvPr>
            <p:ph type="dt" sz="half" idx="12"/>
          </p:nvPr>
        </p:nvSpPr>
        <p:spPr/>
        <p:txBody>
          <a:bodyPr/>
          <a:lstStyle>
            <a:lvl1pPr>
              <a:defRPr smtClean="0">
                <a:solidFill>
                  <a:schemeClr val="tx2"/>
                </a:solidFill>
              </a:defRPr>
            </a:lvl1pPr>
          </a:lstStyle>
          <a:p>
            <a:pPr>
              <a:defRPr/>
            </a:pPr>
            <a:fld id="{A3466FA3-6D7C-474D-9108-4B10589023CF}" type="datetime1">
              <a:rPr lang="nl-NL"/>
              <a:pPr>
                <a:defRPr/>
              </a:pPr>
              <a:t>27-5-2024</a:t>
            </a:fld>
            <a:endParaRPr lang="nl-NL" dirty="0"/>
          </a:p>
        </p:txBody>
      </p:sp>
      <p:sp>
        <p:nvSpPr>
          <p:cNvPr id="8" name="Tijdelijke aanduiding voor voettekst 8"/>
          <p:cNvSpPr>
            <a:spLocks noGrp="1"/>
          </p:cNvSpPr>
          <p:nvPr>
            <p:ph type="ftr" sz="quarter" idx="13"/>
          </p:nvPr>
        </p:nvSpPr>
        <p:spPr/>
        <p:txBody>
          <a:bodyPr/>
          <a:lstStyle>
            <a:lvl1pPr>
              <a:defRPr smtClean="0">
                <a:solidFill>
                  <a:schemeClr val="tx2"/>
                </a:solidFill>
              </a:defRPr>
            </a:lvl1pPr>
          </a:lstStyle>
          <a:p>
            <a:pPr>
              <a:defRPr/>
            </a:pPr>
            <a:r>
              <a:rPr lang="nl-NL"/>
              <a:t>Inspectie van het Onderwijs</a:t>
            </a:r>
            <a:endParaRPr lang="nl-NL" dirty="0"/>
          </a:p>
        </p:txBody>
      </p:sp>
      <p:sp>
        <p:nvSpPr>
          <p:cNvPr id="9" name="Tijdelijke aanduiding voor dianummer 9"/>
          <p:cNvSpPr>
            <a:spLocks noGrp="1"/>
          </p:cNvSpPr>
          <p:nvPr>
            <p:ph type="sldNum" sz="quarter" idx="14"/>
          </p:nvPr>
        </p:nvSpPr>
        <p:spPr/>
        <p:txBody>
          <a:bodyPr/>
          <a:lstStyle>
            <a:lvl1pPr>
              <a:defRPr smtClean="0">
                <a:solidFill>
                  <a:schemeClr val="tx2"/>
                </a:solidFill>
              </a:defRPr>
            </a:lvl1pPr>
          </a:lstStyle>
          <a:p>
            <a:pPr>
              <a:defRPr/>
            </a:pPr>
            <a:fld id="{493C9B01-74F6-41E2-84D7-B4567A9DF3F6}" type="slidenum">
              <a:rPr lang="nl-NL"/>
              <a:pPr>
                <a:defRPr/>
              </a:pPr>
              <a:t>‹#›</a:t>
            </a:fld>
            <a:endParaRPr lang="nl-NL" dirty="0"/>
          </a:p>
        </p:txBody>
      </p:sp>
    </p:spTree>
    <p:extLst>
      <p:ext uri="{BB962C8B-B14F-4D97-AF65-F5344CB8AC3E}">
        <p14:creationId xmlns:p14="http://schemas.microsoft.com/office/powerpoint/2010/main" val="894167710"/>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6"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983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25" name="Tijdelijke aanduiding voor tekst 16"/>
          <p:cNvSpPr>
            <a:spLocks noGrp="1"/>
          </p:cNvSpPr>
          <p:nvPr>
            <p:ph type="body" sz="quarter" idx="2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Klik om de modelstijlen te bewerken</a:t>
            </a:r>
          </a:p>
        </p:txBody>
      </p:sp>
      <p:sp>
        <p:nvSpPr>
          <p:cNvPr id="21" name="Titel 1"/>
          <p:cNvSpPr>
            <a:spLocks noGrp="1"/>
          </p:cNvSpPr>
          <p:nvPr>
            <p:ph type="ctrTitle"/>
          </p:nvPr>
        </p:nvSpPr>
        <p:spPr>
          <a:xfrm>
            <a:off x="6554588" y="2024063"/>
            <a:ext cx="5004000" cy="1403350"/>
          </a:xfrm>
        </p:spPr>
        <p:txBody>
          <a:bodyPr tIns="90000" bIns="90000">
            <a:normAutofit/>
          </a:bodyPr>
          <a:lstStyle>
            <a:lvl1pPr algn="l">
              <a:defRPr sz="3600">
                <a:solidFill>
                  <a:schemeClr val="bg1"/>
                </a:solidFill>
              </a:defRPr>
            </a:lvl1pPr>
          </a:lstStyle>
          <a:p>
            <a:r>
              <a:rPr lang="nl-NL"/>
              <a:t>Klik om de stijl te bewerken</a:t>
            </a:r>
            <a:endParaRPr lang="nl-NL" dirty="0"/>
          </a:p>
        </p:txBody>
      </p:sp>
      <p:sp>
        <p:nvSpPr>
          <p:cNvPr id="8" name="Tijdelijke aanduiding voor datum 17"/>
          <p:cNvSpPr>
            <a:spLocks noGrp="1"/>
          </p:cNvSpPr>
          <p:nvPr>
            <p:ph type="dt" sz="half" idx="22"/>
          </p:nvPr>
        </p:nvSpPr>
        <p:spPr/>
        <p:txBody>
          <a:bodyPr/>
          <a:lstStyle>
            <a:lvl1pPr>
              <a:defRPr/>
            </a:lvl1pPr>
          </a:lstStyle>
          <a:p>
            <a:pPr>
              <a:defRPr/>
            </a:pPr>
            <a:fld id="{6D2D159E-C1DE-41C5-8528-4516E521B1DD}" type="datetime1">
              <a:rPr lang="nl-NL"/>
              <a:pPr>
                <a:defRPr/>
              </a:pPr>
              <a:t>27-5-2024</a:t>
            </a:fld>
            <a:endParaRPr lang="nl-NL" dirty="0"/>
          </a:p>
        </p:txBody>
      </p:sp>
      <p:sp>
        <p:nvSpPr>
          <p:cNvPr id="9" name="Tijdelijke aanduiding voor voettekst 18"/>
          <p:cNvSpPr>
            <a:spLocks noGrp="1"/>
          </p:cNvSpPr>
          <p:nvPr>
            <p:ph type="ftr" sz="quarter" idx="23"/>
          </p:nvPr>
        </p:nvSpPr>
        <p:spPr/>
        <p:txBody>
          <a:bodyPr/>
          <a:lstStyle>
            <a:lvl1pPr>
              <a:defRPr/>
            </a:lvl1pPr>
          </a:lstStyle>
          <a:p>
            <a:pPr>
              <a:defRPr/>
            </a:pPr>
            <a:r>
              <a:rPr lang="nl-NL"/>
              <a:t>Inspectie van het Onderwijs</a:t>
            </a:r>
            <a:endParaRPr lang="nl-NL" dirty="0"/>
          </a:p>
        </p:txBody>
      </p:sp>
      <p:sp>
        <p:nvSpPr>
          <p:cNvPr id="10" name="Tijdelijke aanduiding voor dianummer 19"/>
          <p:cNvSpPr>
            <a:spLocks noGrp="1"/>
          </p:cNvSpPr>
          <p:nvPr>
            <p:ph type="sldNum" sz="quarter" idx="24"/>
          </p:nvPr>
        </p:nvSpPr>
        <p:spPr/>
        <p:txBody>
          <a:bodyPr/>
          <a:lstStyle>
            <a:lvl1pPr>
              <a:defRPr/>
            </a:lvl1pPr>
          </a:lstStyle>
          <a:p>
            <a:pPr>
              <a:defRPr/>
            </a:pPr>
            <a:fld id="{B9D9A524-50D1-44CA-8EBB-7DEFFEF421D3}" type="slidenum">
              <a:rPr lang="nl-NL"/>
              <a:pPr>
                <a:defRPr/>
              </a:pPr>
              <a:t>‹#›</a:t>
            </a:fld>
            <a:endParaRPr lang="nl-NL" dirty="0"/>
          </a:p>
        </p:txBody>
      </p:sp>
    </p:spTree>
    <p:extLst>
      <p:ext uri="{BB962C8B-B14F-4D97-AF65-F5344CB8AC3E}">
        <p14:creationId xmlns:p14="http://schemas.microsoft.com/office/powerpoint/2010/main" val="35784087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5" name="Rechthoek 4"/>
          <p:cNvSpPr/>
          <p:nvPr userDrawn="1"/>
        </p:nvSpPr>
        <p:spPr>
          <a:xfrm>
            <a:off x="0" y="0"/>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6"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983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35000" y="1879600"/>
            <a:ext cx="10923588" cy="1547813"/>
          </a:xfrm>
        </p:spPr>
        <p:txBody>
          <a:bodyPr anchor="ctr">
            <a:normAutofit/>
          </a:bodyPr>
          <a:lstStyle>
            <a:lvl1pPr>
              <a:defRPr sz="4800">
                <a:solidFill>
                  <a:schemeClr val="bg1"/>
                </a:solidFill>
              </a:defRPr>
            </a:lvl1pPr>
          </a:lstStyle>
          <a:p>
            <a:r>
              <a:rPr lang="nl-NL"/>
              <a:t>Klik om de stijl te bewerken</a:t>
            </a:r>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0" name="Tijdelijke aanduiding voor tekst 16"/>
          <p:cNvSpPr>
            <a:spLocks noGrp="1"/>
          </p:cNvSpPr>
          <p:nvPr>
            <p:ph type="body" sz="quarter" idx="10"/>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Klik om de modelstijlen te bewerken</a:t>
            </a:r>
          </a:p>
        </p:txBody>
      </p:sp>
      <p:sp>
        <p:nvSpPr>
          <p:cNvPr id="8" name="Tijdelijke aanduiding voor datum 14"/>
          <p:cNvSpPr>
            <a:spLocks noGrp="1"/>
          </p:cNvSpPr>
          <p:nvPr>
            <p:ph type="dt" sz="half" idx="11"/>
          </p:nvPr>
        </p:nvSpPr>
        <p:spPr/>
        <p:txBody>
          <a:bodyPr/>
          <a:lstStyle>
            <a:lvl1pPr>
              <a:defRPr/>
            </a:lvl1pPr>
          </a:lstStyle>
          <a:p>
            <a:pPr>
              <a:defRPr/>
            </a:pPr>
            <a:fld id="{B0BBFE43-8EA7-45F8-BFFA-7562EC0F3D36}" type="datetime1">
              <a:rPr lang="nl-NL"/>
              <a:pPr>
                <a:defRPr/>
              </a:pPr>
              <a:t>27-5-2024</a:t>
            </a:fld>
            <a:endParaRPr lang="nl-NL" dirty="0"/>
          </a:p>
        </p:txBody>
      </p:sp>
      <p:sp>
        <p:nvSpPr>
          <p:cNvPr id="11" name="Tijdelijke aanduiding voor voettekst 15"/>
          <p:cNvSpPr>
            <a:spLocks noGrp="1"/>
          </p:cNvSpPr>
          <p:nvPr>
            <p:ph type="ftr" sz="quarter" idx="12"/>
          </p:nvPr>
        </p:nvSpPr>
        <p:spPr/>
        <p:txBody>
          <a:bodyPr/>
          <a:lstStyle>
            <a:lvl1pPr>
              <a:defRPr/>
            </a:lvl1pPr>
          </a:lstStyle>
          <a:p>
            <a:pPr>
              <a:defRPr/>
            </a:pPr>
            <a:r>
              <a:rPr lang="nl-NL"/>
              <a:t>Inspectie van het Onderwijs</a:t>
            </a:r>
            <a:endParaRPr lang="nl-NL" dirty="0"/>
          </a:p>
        </p:txBody>
      </p:sp>
      <p:sp>
        <p:nvSpPr>
          <p:cNvPr id="12" name="Tijdelijke aanduiding voor dianummer 16"/>
          <p:cNvSpPr>
            <a:spLocks noGrp="1"/>
          </p:cNvSpPr>
          <p:nvPr>
            <p:ph type="sldNum" sz="quarter" idx="13"/>
          </p:nvPr>
        </p:nvSpPr>
        <p:spPr/>
        <p:txBody>
          <a:bodyPr/>
          <a:lstStyle>
            <a:lvl1pPr>
              <a:defRPr/>
            </a:lvl1pPr>
          </a:lstStyle>
          <a:p>
            <a:pPr>
              <a:defRPr/>
            </a:pPr>
            <a:fld id="{7DF22A55-0626-4AAF-8864-20C2B8659466}" type="slidenum">
              <a:rPr lang="nl-NL"/>
              <a:pPr>
                <a:defRPr/>
              </a:pPr>
              <a:t>‹#›</a:t>
            </a:fld>
            <a:endParaRPr lang="nl-NL" dirty="0"/>
          </a:p>
        </p:txBody>
      </p:sp>
    </p:spTree>
    <p:extLst>
      <p:ext uri="{BB962C8B-B14F-4D97-AF65-F5344CB8AC3E}">
        <p14:creationId xmlns:p14="http://schemas.microsoft.com/office/powerpoint/2010/main" val="3209856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18" name="Rechthoek 17"/>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19" name="Afbeelding 9"/>
          <p:cNvPicPr>
            <a:picLocks noChangeAspect="1"/>
          </p:cNvPicPr>
          <p:nvPr userDrawn="1"/>
        </p:nvPicPr>
        <p:blipFill>
          <a:blip r:embed="rId2">
            <a:extLst>
              <a:ext uri="{28A0092B-C50C-407E-A947-70E740481C1C}">
                <a14:useLocalDpi xmlns:a14="http://schemas.microsoft.com/office/drawing/2010/main" val="0"/>
              </a:ext>
            </a:extLst>
          </a:blip>
          <a:srcRect l="44934" t="19073" r="44934"/>
          <a:stretch>
            <a:fillRect/>
          </a:stretch>
        </p:blipFill>
        <p:spPr bwMode="auto">
          <a:xfrm>
            <a:off x="5638800" y="1588"/>
            <a:ext cx="914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el 1"/>
          <p:cNvSpPr>
            <a:spLocks noGrp="1"/>
          </p:cNvSpPr>
          <p:nvPr>
            <p:ph type="title"/>
          </p:nvPr>
        </p:nvSpPr>
        <p:spPr>
          <a:xfrm>
            <a:off x="634999" y="2636838"/>
            <a:ext cx="5003801" cy="1584325"/>
          </a:xfrm>
        </p:spPr>
        <p:txBody>
          <a:bodyPr anchor="ctr">
            <a:normAutofit/>
          </a:bodyPr>
          <a:lstStyle>
            <a:lvl1pPr algn="r">
              <a:defRPr sz="3600">
                <a:solidFill>
                  <a:schemeClr val="bg1"/>
                </a:solidFill>
              </a:defRPr>
            </a:lvl1pPr>
          </a:lstStyle>
          <a:p>
            <a:r>
              <a:rPr lang="nl-NL"/>
              <a:t>Klik om de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22" name="Tijdelijke aanduiding voor tekst 2"/>
          <p:cNvSpPr>
            <a:spLocks noGrp="1"/>
          </p:cNvSpPr>
          <p:nvPr>
            <p:ph type="body" sz="quarter" idx="10"/>
          </p:nvPr>
        </p:nvSpPr>
        <p:spPr>
          <a:xfrm>
            <a:off x="6418727" y="998445"/>
            <a:ext cx="1373005" cy="817563"/>
          </a:xfrm>
        </p:spPr>
        <p:txBody>
          <a:bodyPr bIns="46800" anchor="b" anchorCtr="0"/>
          <a:lstStyle>
            <a:lvl1pPr marL="0" indent="0" algn="r">
              <a:buNone/>
              <a:defRPr sz="4800">
                <a:solidFill>
                  <a:schemeClr val="tx2"/>
                </a:solidFill>
              </a:defRPr>
            </a:lvl1pPr>
          </a:lstStyle>
          <a:p>
            <a:pPr lvl="0"/>
            <a:r>
              <a:rPr lang="nl-NL"/>
              <a:t>Klik om de modelstijlen te bewerken</a:t>
            </a:r>
          </a:p>
        </p:txBody>
      </p:sp>
      <p:sp>
        <p:nvSpPr>
          <p:cNvPr id="23" name="Tijdelijke aanduiding voor tekst 2"/>
          <p:cNvSpPr>
            <a:spLocks noGrp="1"/>
          </p:cNvSpPr>
          <p:nvPr>
            <p:ph type="body" sz="quarter" idx="11"/>
          </p:nvPr>
        </p:nvSpPr>
        <p:spPr>
          <a:xfrm>
            <a:off x="6418727" y="2143674"/>
            <a:ext cx="1373005" cy="817563"/>
          </a:xfrm>
        </p:spPr>
        <p:txBody>
          <a:bodyPr bIns="46800" anchor="b" anchorCtr="0"/>
          <a:lstStyle>
            <a:lvl1pPr marL="0" indent="0" algn="r">
              <a:buNone/>
              <a:defRPr sz="4800">
                <a:solidFill>
                  <a:schemeClr val="tx2"/>
                </a:solidFill>
              </a:defRPr>
            </a:lvl1pPr>
          </a:lstStyle>
          <a:p>
            <a:pPr lvl="0"/>
            <a:r>
              <a:rPr lang="nl-NL"/>
              <a:t>Klik om de modelstijlen te bewerken</a:t>
            </a:r>
          </a:p>
        </p:txBody>
      </p:sp>
      <p:sp>
        <p:nvSpPr>
          <p:cNvPr id="24" name="Tijdelijke aanduiding voor tekst 2"/>
          <p:cNvSpPr>
            <a:spLocks noGrp="1"/>
          </p:cNvSpPr>
          <p:nvPr>
            <p:ph type="body" sz="quarter" idx="12"/>
          </p:nvPr>
        </p:nvSpPr>
        <p:spPr>
          <a:xfrm>
            <a:off x="6418727" y="3288903"/>
            <a:ext cx="1373005" cy="817563"/>
          </a:xfrm>
        </p:spPr>
        <p:txBody>
          <a:bodyPr bIns="46800" anchor="b" anchorCtr="0"/>
          <a:lstStyle>
            <a:lvl1pPr marL="0" indent="0" algn="r">
              <a:buNone/>
              <a:defRPr sz="4800">
                <a:solidFill>
                  <a:schemeClr val="tx2"/>
                </a:solidFill>
              </a:defRPr>
            </a:lvl1pPr>
          </a:lstStyle>
          <a:p>
            <a:pPr lvl="0"/>
            <a:r>
              <a:rPr lang="nl-NL"/>
              <a:t>Klik om de modelstijlen te bewerken</a:t>
            </a:r>
          </a:p>
        </p:txBody>
      </p:sp>
      <p:sp>
        <p:nvSpPr>
          <p:cNvPr id="25" name="Tijdelijke aanduiding voor tekst 2"/>
          <p:cNvSpPr>
            <a:spLocks noGrp="1"/>
          </p:cNvSpPr>
          <p:nvPr>
            <p:ph type="body" sz="quarter" idx="13"/>
          </p:nvPr>
        </p:nvSpPr>
        <p:spPr>
          <a:xfrm>
            <a:off x="6418727" y="4434132"/>
            <a:ext cx="1373005" cy="817563"/>
          </a:xfrm>
        </p:spPr>
        <p:txBody>
          <a:bodyPr bIns="46800" anchor="b" anchorCtr="0"/>
          <a:lstStyle>
            <a:lvl1pPr marL="0" indent="0" algn="r">
              <a:buNone/>
              <a:defRPr sz="4800">
                <a:solidFill>
                  <a:schemeClr val="tx2"/>
                </a:solidFill>
              </a:defRPr>
            </a:lvl1pPr>
          </a:lstStyle>
          <a:p>
            <a:pPr lvl="0"/>
            <a:r>
              <a:rPr lang="nl-NL"/>
              <a:t>Klik om de modelstijlen te bewerken</a:t>
            </a:r>
          </a:p>
        </p:txBody>
      </p:sp>
      <p:sp>
        <p:nvSpPr>
          <p:cNvPr id="26" name="Tijdelijke aanduiding voor tekst 2"/>
          <p:cNvSpPr>
            <a:spLocks noGrp="1"/>
          </p:cNvSpPr>
          <p:nvPr>
            <p:ph type="body" sz="quarter" idx="14"/>
          </p:nvPr>
        </p:nvSpPr>
        <p:spPr>
          <a:xfrm>
            <a:off x="6418727" y="5579361"/>
            <a:ext cx="1373005" cy="817563"/>
          </a:xfrm>
        </p:spPr>
        <p:txBody>
          <a:bodyPr bIns="46800" anchor="b" anchorCtr="0"/>
          <a:lstStyle>
            <a:lvl1pPr marL="0" indent="0" algn="r">
              <a:buNone/>
              <a:defRPr sz="4800">
                <a:solidFill>
                  <a:schemeClr val="tx2"/>
                </a:solidFill>
              </a:defRPr>
            </a:lvl1pPr>
          </a:lstStyle>
          <a:p>
            <a:pPr lvl="0"/>
            <a:r>
              <a:rPr lang="nl-NL"/>
              <a:t>Klik om de modelstijlen te bewerken</a:t>
            </a:r>
          </a:p>
        </p:txBody>
      </p:sp>
      <p:sp>
        <p:nvSpPr>
          <p:cNvPr id="21" name="Tijdelijke aanduiding voor datum 4"/>
          <p:cNvSpPr>
            <a:spLocks noGrp="1"/>
          </p:cNvSpPr>
          <p:nvPr>
            <p:ph type="dt" sz="half" idx="20"/>
          </p:nvPr>
        </p:nvSpPr>
        <p:spPr/>
        <p:txBody>
          <a:bodyPr/>
          <a:lstStyle>
            <a:lvl1pPr>
              <a:defRPr/>
            </a:lvl1pPr>
          </a:lstStyle>
          <a:p>
            <a:pPr>
              <a:defRPr/>
            </a:pPr>
            <a:fld id="{7795151A-E89C-4441-9F4A-5F928F3239EC}" type="datetime1">
              <a:rPr lang="nl-NL"/>
              <a:pPr>
                <a:defRPr/>
              </a:pPr>
              <a:t>27-5-2024</a:t>
            </a:fld>
            <a:endParaRPr lang="nl-NL" dirty="0"/>
          </a:p>
        </p:txBody>
      </p:sp>
      <p:sp>
        <p:nvSpPr>
          <p:cNvPr id="27" name="Tijdelijke aanduiding voor voettekst 8"/>
          <p:cNvSpPr>
            <a:spLocks noGrp="1"/>
          </p:cNvSpPr>
          <p:nvPr>
            <p:ph type="ftr" sz="quarter" idx="21"/>
          </p:nvPr>
        </p:nvSpPr>
        <p:spPr/>
        <p:txBody>
          <a:bodyPr/>
          <a:lstStyle>
            <a:lvl1pPr>
              <a:defRPr/>
            </a:lvl1pPr>
          </a:lstStyle>
          <a:p>
            <a:pPr>
              <a:defRPr/>
            </a:pPr>
            <a:r>
              <a:rPr lang="nl-NL"/>
              <a:t>Inspectie van het Onderwijs</a:t>
            </a:r>
            <a:endParaRPr lang="nl-NL" dirty="0"/>
          </a:p>
        </p:txBody>
      </p:sp>
      <p:sp>
        <p:nvSpPr>
          <p:cNvPr id="28" name="Tijdelijke aanduiding voor dianummer 17"/>
          <p:cNvSpPr>
            <a:spLocks noGrp="1"/>
          </p:cNvSpPr>
          <p:nvPr>
            <p:ph type="sldNum" sz="quarter" idx="22"/>
          </p:nvPr>
        </p:nvSpPr>
        <p:spPr/>
        <p:txBody>
          <a:bodyPr/>
          <a:lstStyle>
            <a:lvl1pPr>
              <a:defRPr/>
            </a:lvl1pPr>
          </a:lstStyle>
          <a:p>
            <a:pPr>
              <a:defRPr/>
            </a:pPr>
            <a:fld id="{47AB069F-9C7B-4BFA-ADFC-D5C7FFF6A3A1}" type="slidenum">
              <a:rPr lang="nl-NL"/>
              <a:pPr>
                <a:defRPr/>
              </a:pPr>
              <a:t>‹#›</a:t>
            </a:fld>
            <a:endParaRPr lang="nl-NL" dirty="0"/>
          </a:p>
        </p:txBody>
      </p:sp>
    </p:spTree>
    <p:extLst>
      <p:ext uri="{BB962C8B-B14F-4D97-AF65-F5344CB8AC3E}">
        <p14:creationId xmlns:p14="http://schemas.microsoft.com/office/powerpoint/2010/main" val="2291901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7" name="Picture 2" descr="I:\Communicatie\Mediabestanden (foto, video, huisstijl etc)\Huisstijl\Logo's Inspectie van het Onderwijs\Logo's\OCW_IO_Logo_pres_diap_n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jdelijke aanduiding voor afbeelding 11"/>
          <p:cNvSpPr>
            <a:spLocks noGrp="1"/>
          </p:cNvSpPr>
          <p:nvPr>
            <p:ph type="pic" sz="quarter" idx="10"/>
          </p:nvPr>
        </p:nvSpPr>
        <p:spPr>
          <a:xfrm>
            <a:off x="-1" y="0"/>
            <a:ext cx="6098577"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 name="connsiteX0" fmla="*/ 0 w 6098242"/>
              <a:gd name="connsiteY0" fmla="*/ 0 h 6858000"/>
              <a:gd name="connsiteX1" fmla="*/ 5860200 w 6098242"/>
              <a:gd name="connsiteY1" fmla="*/ 0 h 6858000"/>
              <a:gd name="connsiteX2" fmla="*/ 5769584 w 6098242"/>
              <a:gd name="connsiteY2" fmla="*/ 1289449 h 6858000"/>
              <a:gd name="connsiteX3" fmla="*/ 6098242 w 6098242"/>
              <a:gd name="connsiteY3" fmla="*/ 712800 h 6858000"/>
              <a:gd name="connsiteX4" fmla="*/ 6098242 w 6098242"/>
              <a:gd name="connsiteY4" fmla="*/ 6858000 h 6858000"/>
              <a:gd name="connsiteX5" fmla="*/ 0 w 6098242"/>
              <a:gd name="connsiteY5" fmla="*/ 6858000 h 6858000"/>
              <a:gd name="connsiteX6" fmla="*/ 0 w 6098242"/>
              <a:gd name="connsiteY6" fmla="*/ 0 h 6858000"/>
              <a:gd name="connsiteX0" fmla="*/ 0 w 6098242"/>
              <a:gd name="connsiteY0" fmla="*/ 0 h 6858000"/>
              <a:gd name="connsiteX1" fmla="*/ 5769583 w 6098242"/>
              <a:gd name="connsiteY1" fmla="*/ 8238 h 6858000"/>
              <a:gd name="connsiteX2" fmla="*/ 5769584 w 6098242"/>
              <a:gd name="connsiteY2" fmla="*/ 1289449 h 6858000"/>
              <a:gd name="connsiteX3" fmla="*/ 6098242 w 6098242"/>
              <a:gd name="connsiteY3" fmla="*/ 712800 h 6858000"/>
              <a:gd name="connsiteX4" fmla="*/ 6098242 w 6098242"/>
              <a:gd name="connsiteY4" fmla="*/ 6858000 h 6858000"/>
              <a:gd name="connsiteX5" fmla="*/ 0 w 6098242"/>
              <a:gd name="connsiteY5" fmla="*/ 6858000 h 6858000"/>
              <a:gd name="connsiteX6" fmla="*/ 0 w 6098242"/>
              <a:gd name="connsiteY6" fmla="*/ 0 h 6858000"/>
              <a:gd name="connsiteX0" fmla="*/ 0 w 6098242"/>
              <a:gd name="connsiteY0" fmla="*/ 0 h 6858000"/>
              <a:gd name="connsiteX1" fmla="*/ 5769583 w 6098242"/>
              <a:gd name="connsiteY1" fmla="*/ 8238 h 6858000"/>
              <a:gd name="connsiteX2" fmla="*/ 5769584 w 6098242"/>
              <a:gd name="connsiteY2" fmla="*/ 1289449 h 6858000"/>
              <a:gd name="connsiteX3" fmla="*/ 6065291 w 6098242"/>
              <a:gd name="connsiteY3" fmla="*/ 1281211 h 6858000"/>
              <a:gd name="connsiteX4" fmla="*/ 6098242 w 6098242"/>
              <a:gd name="connsiteY4" fmla="*/ 6858000 h 6858000"/>
              <a:gd name="connsiteX5" fmla="*/ 0 w 6098242"/>
              <a:gd name="connsiteY5" fmla="*/ 6858000 h 6858000"/>
              <a:gd name="connsiteX6" fmla="*/ 0 w 6098242"/>
              <a:gd name="connsiteY6" fmla="*/ 0 h 6858000"/>
              <a:gd name="connsiteX0" fmla="*/ 0 w 6098242"/>
              <a:gd name="connsiteY0" fmla="*/ 0 h 6858000"/>
              <a:gd name="connsiteX1" fmla="*/ 5769583 w 6098242"/>
              <a:gd name="connsiteY1" fmla="*/ 8238 h 6858000"/>
              <a:gd name="connsiteX2" fmla="*/ 5777822 w 6098242"/>
              <a:gd name="connsiteY2" fmla="*/ 1264735 h 6858000"/>
              <a:gd name="connsiteX3" fmla="*/ 6065291 w 6098242"/>
              <a:gd name="connsiteY3" fmla="*/ 1281211 h 6858000"/>
              <a:gd name="connsiteX4" fmla="*/ 6098242 w 6098242"/>
              <a:gd name="connsiteY4" fmla="*/ 6858000 h 6858000"/>
              <a:gd name="connsiteX5" fmla="*/ 0 w 6098242"/>
              <a:gd name="connsiteY5" fmla="*/ 6858000 h 6858000"/>
              <a:gd name="connsiteX6" fmla="*/ 0 w 6098242"/>
              <a:gd name="connsiteY6" fmla="*/ 0 h 6858000"/>
              <a:gd name="connsiteX0" fmla="*/ 0 w 6106112"/>
              <a:gd name="connsiteY0" fmla="*/ 0 h 6858000"/>
              <a:gd name="connsiteX1" fmla="*/ 5769583 w 6106112"/>
              <a:gd name="connsiteY1" fmla="*/ 8238 h 6858000"/>
              <a:gd name="connsiteX2" fmla="*/ 5777822 w 6106112"/>
              <a:gd name="connsiteY2" fmla="*/ 1264735 h 6858000"/>
              <a:gd name="connsiteX3" fmla="*/ 6106112 w 6106112"/>
              <a:gd name="connsiteY3" fmla="*/ 1264882 h 6858000"/>
              <a:gd name="connsiteX4" fmla="*/ 6098242 w 6106112"/>
              <a:gd name="connsiteY4" fmla="*/ 6858000 h 6858000"/>
              <a:gd name="connsiteX5" fmla="*/ 0 w 6106112"/>
              <a:gd name="connsiteY5" fmla="*/ 6858000 h 6858000"/>
              <a:gd name="connsiteX6" fmla="*/ 0 w 6106112"/>
              <a:gd name="connsiteY6" fmla="*/ 0 h 6858000"/>
              <a:gd name="connsiteX0" fmla="*/ 0 w 6098577"/>
              <a:gd name="connsiteY0" fmla="*/ 0 h 6858000"/>
              <a:gd name="connsiteX1" fmla="*/ 5769583 w 6098577"/>
              <a:gd name="connsiteY1" fmla="*/ 8238 h 6858000"/>
              <a:gd name="connsiteX2" fmla="*/ 5777822 w 6098577"/>
              <a:gd name="connsiteY2" fmla="*/ 1264735 h 6858000"/>
              <a:gd name="connsiteX3" fmla="*/ 6089783 w 6098577"/>
              <a:gd name="connsiteY3" fmla="*/ 1281211 h 6858000"/>
              <a:gd name="connsiteX4" fmla="*/ 6098242 w 6098577"/>
              <a:gd name="connsiteY4" fmla="*/ 6858000 h 6858000"/>
              <a:gd name="connsiteX5" fmla="*/ 0 w 6098577"/>
              <a:gd name="connsiteY5" fmla="*/ 6858000 h 6858000"/>
              <a:gd name="connsiteX6" fmla="*/ 0 w 6098577"/>
              <a:gd name="connsiteY6" fmla="*/ 0 h 6858000"/>
              <a:gd name="connsiteX0" fmla="*/ 0 w 6098577"/>
              <a:gd name="connsiteY0" fmla="*/ 0 h 6858000"/>
              <a:gd name="connsiteX1" fmla="*/ 5769583 w 6098577"/>
              <a:gd name="connsiteY1" fmla="*/ 8238 h 6858000"/>
              <a:gd name="connsiteX2" fmla="*/ 5777822 w 6098577"/>
              <a:gd name="connsiteY2" fmla="*/ 1297392 h 6858000"/>
              <a:gd name="connsiteX3" fmla="*/ 6089783 w 6098577"/>
              <a:gd name="connsiteY3" fmla="*/ 1281211 h 6858000"/>
              <a:gd name="connsiteX4" fmla="*/ 6098242 w 6098577"/>
              <a:gd name="connsiteY4" fmla="*/ 6858000 h 6858000"/>
              <a:gd name="connsiteX5" fmla="*/ 0 w 6098577"/>
              <a:gd name="connsiteY5" fmla="*/ 6858000 h 6858000"/>
              <a:gd name="connsiteX6" fmla="*/ 0 w 6098577"/>
              <a:gd name="connsiteY6" fmla="*/ 0 h 6858000"/>
              <a:gd name="connsiteX0" fmla="*/ 0 w 6098577"/>
              <a:gd name="connsiteY0" fmla="*/ 0 h 6858000"/>
              <a:gd name="connsiteX1" fmla="*/ 5769583 w 6098577"/>
              <a:gd name="connsiteY1" fmla="*/ 8238 h 6858000"/>
              <a:gd name="connsiteX2" fmla="*/ 5777822 w 6098577"/>
              <a:gd name="connsiteY2" fmla="*/ 1272900 h 6858000"/>
              <a:gd name="connsiteX3" fmla="*/ 6089783 w 6098577"/>
              <a:gd name="connsiteY3" fmla="*/ 1281211 h 6858000"/>
              <a:gd name="connsiteX4" fmla="*/ 6098242 w 6098577"/>
              <a:gd name="connsiteY4" fmla="*/ 6858000 h 6858000"/>
              <a:gd name="connsiteX5" fmla="*/ 0 w 6098577"/>
              <a:gd name="connsiteY5" fmla="*/ 6858000 h 6858000"/>
              <a:gd name="connsiteX6" fmla="*/ 0 w 6098577"/>
              <a:gd name="connsiteY6" fmla="*/ 0 h 6858000"/>
              <a:gd name="connsiteX0" fmla="*/ 0 w 6098577"/>
              <a:gd name="connsiteY0" fmla="*/ 0 h 6858000"/>
              <a:gd name="connsiteX1" fmla="*/ 5769583 w 6098577"/>
              <a:gd name="connsiteY1" fmla="*/ 8238 h 6858000"/>
              <a:gd name="connsiteX2" fmla="*/ 5777822 w 6098577"/>
              <a:gd name="connsiteY2" fmla="*/ 1272900 h 6858000"/>
              <a:gd name="connsiteX3" fmla="*/ 6089783 w 6098577"/>
              <a:gd name="connsiteY3" fmla="*/ 1281211 h 6858000"/>
              <a:gd name="connsiteX4" fmla="*/ 6098242 w 6098577"/>
              <a:gd name="connsiteY4" fmla="*/ 6858000 h 6858000"/>
              <a:gd name="connsiteX5" fmla="*/ 0 w 6098577"/>
              <a:gd name="connsiteY5" fmla="*/ 6858000 h 6858000"/>
              <a:gd name="connsiteX6" fmla="*/ 0 w 6098577"/>
              <a:gd name="connsiteY6" fmla="*/ 0 h 6858000"/>
              <a:gd name="connsiteX0" fmla="*/ 0 w 6098577"/>
              <a:gd name="connsiteY0" fmla="*/ 0 h 6858000"/>
              <a:gd name="connsiteX1" fmla="*/ 5769583 w 6098577"/>
              <a:gd name="connsiteY1" fmla="*/ 74 h 6858000"/>
              <a:gd name="connsiteX2" fmla="*/ 5777822 w 6098577"/>
              <a:gd name="connsiteY2" fmla="*/ 1272900 h 6858000"/>
              <a:gd name="connsiteX3" fmla="*/ 6089783 w 6098577"/>
              <a:gd name="connsiteY3" fmla="*/ 1281211 h 6858000"/>
              <a:gd name="connsiteX4" fmla="*/ 6098242 w 6098577"/>
              <a:gd name="connsiteY4" fmla="*/ 6858000 h 6858000"/>
              <a:gd name="connsiteX5" fmla="*/ 0 w 6098577"/>
              <a:gd name="connsiteY5" fmla="*/ 6858000 h 6858000"/>
              <a:gd name="connsiteX6" fmla="*/ 0 w 609857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577" h="6858000">
                <a:moveTo>
                  <a:pt x="0" y="0"/>
                </a:moveTo>
                <a:lnTo>
                  <a:pt x="5769583" y="74"/>
                </a:lnTo>
                <a:cubicBezTo>
                  <a:pt x="5769583" y="427144"/>
                  <a:pt x="5777822" y="845830"/>
                  <a:pt x="5777822" y="1272900"/>
                </a:cubicBezTo>
                <a:lnTo>
                  <a:pt x="6089783" y="1281211"/>
                </a:lnTo>
                <a:cubicBezTo>
                  <a:pt x="6087160" y="3145584"/>
                  <a:pt x="6100865" y="4993627"/>
                  <a:pt x="6098242" y="6858000"/>
                </a:cubicBezTo>
                <a:lnTo>
                  <a:pt x="0" y="6858000"/>
                </a:lnTo>
                <a:lnTo>
                  <a:pt x="0" y="0"/>
                </a:lnTo>
                <a:close/>
              </a:path>
            </a:pathLst>
          </a:custGeom>
          <a:noFill/>
        </p:spPr>
        <p:txBody>
          <a:bodyPr wrap="square" lIns="612000" anchor="ctr" anchorCtr="0">
            <a:noAutofit/>
          </a:bodyPr>
          <a:lstStyle>
            <a:lvl1pPr algn="l">
              <a:defRPr>
                <a:solidFill>
                  <a:schemeClr val="tx1"/>
                </a:solidFill>
              </a:defRPr>
            </a:lvl1pPr>
          </a:lstStyle>
          <a:p>
            <a:pPr lvl="0"/>
            <a:r>
              <a:rPr lang="nl-NL" noProof="0"/>
              <a:t>Klik op het pictogram als u een afbeelding wilt toevoegen</a:t>
            </a:r>
            <a:endParaRPr lang="nl-NL" noProof="0" dirty="0"/>
          </a:p>
        </p:txBody>
      </p:sp>
      <p:sp>
        <p:nvSpPr>
          <p:cNvPr id="11" name="Tijdelijke aanduiding voor tekst 11"/>
          <p:cNvSpPr>
            <a:spLocks noGrp="1"/>
          </p:cNvSpPr>
          <p:nvPr>
            <p:ph type="body" sz="quarter" idx="13"/>
          </p:nvPr>
        </p:nvSpPr>
        <p:spPr>
          <a:xfrm>
            <a:off x="6553200" y="2529015"/>
            <a:ext cx="5004000" cy="3692397"/>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p:txBody>
      </p:sp>
      <p:sp>
        <p:nvSpPr>
          <p:cNvPr id="6" name="Titel 5"/>
          <p:cNvSpPr>
            <a:spLocks noGrp="1"/>
          </p:cNvSpPr>
          <p:nvPr>
            <p:ph type="title"/>
          </p:nvPr>
        </p:nvSpPr>
        <p:spPr>
          <a:xfrm>
            <a:off x="6553200" y="1545470"/>
            <a:ext cx="5004000" cy="948047"/>
          </a:xfrm>
        </p:spPr>
        <p:txBody>
          <a:bodyPr/>
          <a:lstStyle>
            <a:lvl1pPr>
              <a:defRPr>
                <a:solidFill>
                  <a:schemeClr val="bg1"/>
                </a:solidFill>
              </a:defRPr>
            </a:lvl1pPr>
          </a:lstStyle>
          <a:p>
            <a:r>
              <a:rPr lang="nl-NL" dirty="0"/>
              <a:t>Klik om de stijl te bewerken</a:t>
            </a:r>
          </a:p>
        </p:txBody>
      </p:sp>
      <p:sp>
        <p:nvSpPr>
          <p:cNvPr id="8" name="Tijdelijke aanduiding voor datum 16"/>
          <p:cNvSpPr>
            <a:spLocks noGrp="1"/>
          </p:cNvSpPr>
          <p:nvPr>
            <p:ph type="dt" sz="half" idx="14"/>
          </p:nvPr>
        </p:nvSpPr>
        <p:spPr/>
        <p:txBody>
          <a:bodyPr/>
          <a:lstStyle>
            <a:lvl1pPr>
              <a:defRPr/>
            </a:lvl1pPr>
          </a:lstStyle>
          <a:p>
            <a:pPr>
              <a:defRPr/>
            </a:pPr>
            <a:fld id="{0878C427-913D-4D43-8DE1-34FBF8022B99}" type="datetime1">
              <a:rPr lang="nl-NL"/>
              <a:pPr>
                <a:defRPr/>
              </a:pPr>
              <a:t>27-5-2024</a:t>
            </a:fld>
            <a:endParaRPr lang="nl-NL" dirty="0"/>
          </a:p>
        </p:txBody>
      </p:sp>
      <p:sp>
        <p:nvSpPr>
          <p:cNvPr id="9" name="Tijdelijke aanduiding voor voettekst 17"/>
          <p:cNvSpPr>
            <a:spLocks noGrp="1"/>
          </p:cNvSpPr>
          <p:nvPr>
            <p:ph type="ftr" sz="quarter" idx="15"/>
          </p:nvPr>
        </p:nvSpPr>
        <p:spPr/>
        <p:txBody>
          <a:bodyPr/>
          <a:lstStyle>
            <a:lvl1pPr>
              <a:defRPr dirty="0"/>
            </a:lvl1pPr>
          </a:lstStyle>
          <a:p>
            <a:pPr>
              <a:defRPr/>
            </a:pPr>
            <a:r>
              <a:rPr lang="nl-NL"/>
              <a:t>Inspectie van het Onderwijs</a:t>
            </a:r>
          </a:p>
        </p:txBody>
      </p:sp>
      <p:sp>
        <p:nvSpPr>
          <p:cNvPr id="10" name="Tijdelijke aanduiding voor dianummer 18"/>
          <p:cNvSpPr>
            <a:spLocks noGrp="1"/>
          </p:cNvSpPr>
          <p:nvPr>
            <p:ph type="sldNum" sz="quarter" idx="16"/>
          </p:nvPr>
        </p:nvSpPr>
        <p:spPr/>
        <p:txBody>
          <a:bodyPr/>
          <a:lstStyle>
            <a:lvl1pPr>
              <a:defRPr/>
            </a:lvl1pPr>
          </a:lstStyle>
          <a:p>
            <a:pPr>
              <a:defRPr/>
            </a:pPr>
            <a:fld id="{BB9828D4-69B4-489E-9112-2BF4F96832E5}" type="slidenum">
              <a:rPr lang="nl-NL"/>
              <a:pPr>
                <a:defRPr/>
              </a:pPr>
              <a:t>‹#›</a:t>
            </a:fld>
            <a:endParaRPr lang="nl-NL" dirty="0"/>
          </a:p>
        </p:txBody>
      </p:sp>
    </p:spTree>
    <p:extLst>
      <p:ext uri="{BB962C8B-B14F-4D97-AF65-F5344CB8AC3E}">
        <p14:creationId xmlns:p14="http://schemas.microsoft.com/office/powerpoint/2010/main" val="13745126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5" name="Rechthoek 4"/>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6" name="Afbeelding 9"/>
          <p:cNvPicPr>
            <a:picLocks noChangeAspect="1"/>
          </p:cNvPicPr>
          <p:nvPr userDrawn="1"/>
        </p:nvPicPr>
        <p:blipFill>
          <a:blip r:embed="rId2">
            <a:extLst>
              <a:ext uri="{28A0092B-C50C-407E-A947-70E740481C1C}">
                <a14:useLocalDpi xmlns:a14="http://schemas.microsoft.com/office/drawing/2010/main" val="0"/>
              </a:ext>
            </a:extLst>
          </a:blip>
          <a:srcRect l="44934" t="19073" r="44934"/>
          <a:stretch>
            <a:fillRect/>
          </a:stretch>
        </p:blipFill>
        <p:spPr bwMode="auto">
          <a:xfrm>
            <a:off x="5638800" y="1588"/>
            <a:ext cx="914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34999" y="2636837"/>
            <a:ext cx="5003801" cy="1584325"/>
          </a:xfrm>
        </p:spPr>
        <p:txBody>
          <a:bodyPr>
            <a:normAutofit/>
          </a:bodyPr>
          <a:lstStyle>
            <a:lvl1pPr algn="r">
              <a:defRPr sz="36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p:nvPr>
        </p:nvSpPr>
        <p:spPr>
          <a:xfrm>
            <a:off x="634999" y="1171575"/>
            <a:ext cx="5003801" cy="1463674"/>
          </a:xfrm>
        </p:spPr>
        <p:txBody>
          <a:bodyPr rIns="0" anchor="b" anchorCtr="0"/>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Klik om de modelstijlen te bewerken</a:t>
            </a:r>
          </a:p>
        </p:txBody>
      </p:sp>
      <p:sp>
        <p:nvSpPr>
          <p:cNvPr id="7" name="Tijdelijke aanduiding voor datum 9"/>
          <p:cNvSpPr>
            <a:spLocks noGrp="1"/>
          </p:cNvSpPr>
          <p:nvPr>
            <p:ph type="dt" sz="half" idx="14"/>
          </p:nvPr>
        </p:nvSpPr>
        <p:spPr/>
        <p:txBody>
          <a:bodyPr/>
          <a:lstStyle>
            <a:lvl1pPr>
              <a:defRPr/>
            </a:lvl1pPr>
          </a:lstStyle>
          <a:p>
            <a:pPr>
              <a:defRPr/>
            </a:pPr>
            <a:fld id="{8C3B53BC-2291-4327-89EB-A18AE0458410}" type="datetime1">
              <a:rPr lang="nl-NL"/>
              <a:pPr>
                <a:defRPr/>
              </a:pPr>
              <a:t>27-5-2024</a:t>
            </a:fld>
            <a:endParaRPr lang="nl-NL" dirty="0"/>
          </a:p>
        </p:txBody>
      </p:sp>
      <p:sp>
        <p:nvSpPr>
          <p:cNvPr id="8" name="Tijdelijke aanduiding voor voettekst 11"/>
          <p:cNvSpPr>
            <a:spLocks noGrp="1"/>
          </p:cNvSpPr>
          <p:nvPr>
            <p:ph type="ftr" sz="quarter" idx="15"/>
          </p:nvPr>
        </p:nvSpPr>
        <p:spPr/>
        <p:txBody>
          <a:bodyPr/>
          <a:lstStyle>
            <a:lvl1pPr>
              <a:defRPr/>
            </a:lvl1pPr>
          </a:lstStyle>
          <a:p>
            <a:pPr>
              <a:defRPr/>
            </a:pPr>
            <a:r>
              <a:rPr lang="nl-NL"/>
              <a:t>Inspectie van het Onderwijs</a:t>
            </a:r>
            <a:endParaRPr lang="nl-NL" dirty="0"/>
          </a:p>
        </p:txBody>
      </p:sp>
      <p:sp>
        <p:nvSpPr>
          <p:cNvPr id="10" name="Tijdelijke aanduiding voor dianummer 12"/>
          <p:cNvSpPr>
            <a:spLocks noGrp="1"/>
          </p:cNvSpPr>
          <p:nvPr>
            <p:ph type="sldNum" sz="quarter" idx="16"/>
          </p:nvPr>
        </p:nvSpPr>
        <p:spPr/>
        <p:txBody>
          <a:bodyPr/>
          <a:lstStyle>
            <a:lvl1pPr>
              <a:defRPr/>
            </a:lvl1pPr>
          </a:lstStyle>
          <a:p>
            <a:pPr>
              <a:defRPr/>
            </a:pPr>
            <a:fld id="{3F6B67BA-7CDE-4A67-BA25-EFC9B573C157}" type="slidenum">
              <a:rPr lang="nl-NL"/>
              <a:pPr>
                <a:defRPr/>
              </a:pPr>
              <a:t>‹#›</a:t>
            </a:fld>
            <a:endParaRPr lang="nl-NL" dirty="0"/>
          </a:p>
        </p:txBody>
      </p:sp>
    </p:spTree>
    <p:extLst>
      <p:ext uri="{BB962C8B-B14F-4D97-AF65-F5344CB8AC3E}">
        <p14:creationId xmlns:p14="http://schemas.microsoft.com/office/powerpoint/2010/main" val="8043270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76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86488"/>
            <a:ext cx="12192000" cy="67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Afbeelding 11"/>
          <p:cNvPicPr>
            <a:picLocks noChangeAspect="1"/>
          </p:cNvPicPr>
          <p:nvPr userDrawn="1"/>
        </p:nvPicPr>
        <p:blipFill>
          <a:blip r:embed="rId3">
            <a:extLst>
              <a:ext uri="{28A0092B-C50C-407E-A947-70E740481C1C}">
                <a14:useLocalDpi xmlns:a14="http://schemas.microsoft.com/office/drawing/2010/main" val="0"/>
              </a:ext>
            </a:extLst>
          </a:blip>
          <a:srcRect l="44934" t="19073" r="44934"/>
          <a:stretch>
            <a:fillRect/>
          </a:stretch>
        </p:blipFill>
        <p:spPr bwMode="auto">
          <a:xfrm>
            <a:off x="5638800" y="1588"/>
            <a:ext cx="914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2"/>
          <p:cNvSpPr>
            <a:spLocks noGrp="1"/>
          </p:cNvSpPr>
          <p:nvPr>
            <p:ph sz="half" idx="1"/>
          </p:nvPr>
        </p:nvSpPr>
        <p:spPr>
          <a:xfrm>
            <a:off x="635000" y="2241678"/>
            <a:ext cx="5226050" cy="3944938"/>
          </a:xfrm>
        </p:spPr>
        <p:txBody>
          <a:bodyPr/>
          <a:lstStyle>
            <a:lvl1pPr>
              <a:buClr>
                <a:srgbClr val="A90061"/>
              </a:buClr>
              <a:defRPr/>
            </a:lvl1pPr>
          </a:lstStyle>
          <a:p>
            <a:pPr lvl="0"/>
            <a:r>
              <a:rPr lang="nl-NL" dirty="0"/>
              <a:t>Klik om de modelstijlen te bewerken</a:t>
            </a:r>
          </a:p>
        </p:txBody>
      </p:sp>
      <p:sp>
        <p:nvSpPr>
          <p:cNvPr id="4" name="Tijdelijke aanduiding voor inhoud 3"/>
          <p:cNvSpPr>
            <a:spLocks noGrp="1"/>
          </p:cNvSpPr>
          <p:nvPr>
            <p:ph sz="half" idx="2"/>
          </p:nvPr>
        </p:nvSpPr>
        <p:spPr>
          <a:xfrm>
            <a:off x="6553199" y="2241678"/>
            <a:ext cx="5004000" cy="3944938"/>
          </a:xfrm>
        </p:spPr>
        <p:txBody>
          <a:bodyPr/>
          <a:lstStyle>
            <a:lvl1pPr>
              <a:buClr>
                <a:srgbClr val="A90061"/>
              </a:buClr>
              <a:defRPr/>
            </a:lvl1pPr>
          </a:lstStyle>
          <a:p>
            <a:pPr lvl="0"/>
            <a:r>
              <a:rPr lang="nl-NL" dirty="0"/>
              <a:t>Klik om de modelstijlen te bewerken</a:t>
            </a:r>
          </a:p>
        </p:txBody>
      </p:sp>
      <p:sp>
        <p:nvSpPr>
          <p:cNvPr id="2" name="Titel 1"/>
          <p:cNvSpPr>
            <a:spLocks noGrp="1"/>
          </p:cNvSpPr>
          <p:nvPr>
            <p:ph type="title"/>
          </p:nvPr>
        </p:nvSpPr>
        <p:spPr/>
        <p:txBody>
          <a:bodyPr/>
          <a:lstStyle>
            <a:lvl1pPr>
              <a:defRPr>
                <a:solidFill>
                  <a:srgbClr val="A90061"/>
                </a:solidFill>
              </a:defRPr>
            </a:lvl1pPr>
          </a:lstStyle>
          <a:p>
            <a:r>
              <a:rPr lang="nl-NL" dirty="0"/>
              <a:t>Klik om de stijl te bewerken</a:t>
            </a:r>
          </a:p>
        </p:txBody>
      </p:sp>
      <p:sp>
        <p:nvSpPr>
          <p:cNvPr id="8" name="Tijdelijke aanduiding voor datum 13"/>
          <p:cNvSpPr>
            <a:spLocks noGrp="1"/>
          </p:cNvSpPr>
          <p:nvPr>
            <p:ph type="dt" sz="half" idx="10"/>
          </p:nvPr>
        </p:nvSpPr>
        <p:spPr/>
        <p:txBody>
          <a:bodyPr/>
          <a:lstStyle>
            <a:lvl1pPr>
              <a:defRPr/>
            </a:lvl1pPr>
          </a:lstStyle>
          <a:p>
            <a:pPr>
              <a:defRPr/>
            </a:pPr>
            <a:fld id="{BDEF8170-24E8-47C8-9755-185118F207AD}" type="datetime1">
              <a:rPr lang="nl-NL"/>
              <a:pPr>
                <a:defRPr/>
              </a:pPr>
              <a:t>27-5-2024</a:t>
            </a:fld>
            <a:endParaRPr lang="nl-NL" dirty="0"/>
          </a:p>
        </p:txBody>
      </p:sp>
      <p:sp>
        <p:nvSpPr>
          <p:cNvPr id="9" name="Tijdelijke aanduiding voor voettekst 14"/>
          <p:cNvSpPr>
            <a:spLocks noGrp="1"/>
          </p:cNvSpPr>
          <p:nvPr>
            <p:ph type="ftr" sz="quarter" idx="11"/>
          </p:nvPr>
        </p:nvSpPr>
        <p:spPr/>
        <p:txBody>
          <a:bodyPr/>
          <a:lstStyle>
            <a:lvl1pPr>
              <a:defRPr/>
            </a:lvl1pPr>
          </a:lstStyle>
          <a:p>
            <a:pPr>
              <a:defRPr/>
            </a:pPr>
            <a:r>
              <a:rPr lang="nl-NL"/>
              <a:t>Inspectie van het Onderwijs</a:t>
            </a:r>
            <a:endParaRPr lang="nl-NL" dirty="0"/>
          </a:p>
        </p:txBody>
      </p:sp>
      <p:sp>
        <p:nvSpPr>
          <p:cNvPr id="10" name="Tijdelijke aanduiding voor dianummer 15"/>
          <p:cNvSpPr>
            <a:spLocks noGrp="1"/>
          </p:cNvSpPr>
          <p:nvPr>
            <p:ph type="sldNum" sz="quarter" idx="12"/>
          </p:nvPr>
        </p:nvSpPr>
        <p:spPr/>
        <p:txBody>
          <a:bodyPr/>
          <a:lstStyle>
            <a:lvl1pPr>
              <a:defRPr/>
            </a:lvl1pPr>
          </a:lstStyle>
          <a:p>
            <a:pPr>
              <a:defRPr/>
            </a:pPr>
            <a:fld id="{AA0D95CB-D5B8-41E0-9DC0-70D88F9E1EC8}" type="slidenum">
              <a:rPr lang="nl-NL"/>
              <a:pPr>
                <a:defRPr/>
              </a:pPr>
              <a:t>‹#›</a:t>
            </a:fld>
            <a:endParaRPr lang="nl-NL" dirty="0"/>
          </a:p>
        </p:txBody>
      </p:sp>
    </p:spTree>
    <p:extLst>
      <p:ext uri="{BB962C8B-B14F-4D97-AF65-F5344CB8AC3E}">
        <p14:creationId xmlns:p14="http://schemas.microsoft.com/office/powerpoint/2010/main" val="36587717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 om de modelstijlen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 om de modelstijlen te bewerken</a:t>
            </a:r>
          </a:p>
        </p:txBody>
      </p:sp>
      <p:sp>
        <p:nvSpPr>
          <p:cNvPr id="10" name="Titel 9"/>
          <p:cNvSpPr>
            <a:spLocks noGrp="1"/>
          </p:cNvSpPr>
          <p:nvPr>
            <p:ph type="title"/>
          </p:nvPr>
        </p:nvSpPr>
        <p:spPr/>
        <p:txBody>
          <a:bodyPr/>
          <a:lstStyle/>
          <a:p>
            <a:r>
              <a:rPr lang="nl-NL"/>
              <a:t>Klik om de stijl te bewerken</a:t>
            </a:r>
            <a:endParaRPr lang="nl-NL" dirty="0"/>
          </a:p>
        </p:txBody>
      </p:sp>
      <p:sp>
        <p:nvSpPr>
          <p:cNvPr id="7" name="Tijdelijke aanduiding voor datum 3"/>
          <p:cNvSpPr>
            <a:spLocks noGrp="1"/>
          </p:cNvSpPr>
          <p:nvPr>
            <p:ph type="dt" sz="half" idx="10"/>
          </p:nvPr>
        </p:nvSpPr>
        <p:spPr/>
        <p:txBody>
          <a:bodyPr/>
          <a:lstStyle>
            <a:lvl1pPr>
              <a:defRPr/>
            </a:lvl1pPr>
          </a:lstStyle>
          <a:p>
            <a:pPr>
              <a:defRPr/>
            </a:pPr>
            <a:fld id="{A71D45C5-0D3C-48BC-BB82-277D40B6AF8B}" type="datetime1">
              <a:rPr lang="nl-NL"/>
              <a:pPr>
                <a:defRPr/>
              </a:pPr>
              <a:t>27-5-2024</a:t>
            </a:fld>
            <a:endParaRPr lang="nl-NL" dirty="0"/>
          </a:p>
        </p:txBody>
      </p:sp>
      <p:sp>
        <p:nvSpPr>
          <p:cNvPr id="8" name="Tijdelijke aanduiding voor voettekst 4"/>
          <p:cNvSpPr>
            <a:spLocks noGrp="1"/>
          </p:cNvSpPr>
          <p:nvPr>
            <p:ph type="ftr" sz="quarter" idx="11"/>
          </p:nvPr>
        </p:nvSpPr>
        <p:spPr/>
        <p:txBody>
          <a:bodyPr/>
          <a:lstStyle>
            <a:lvl1pPr>
              <a:defRPr/>
            </a:lvl1pPr>
          </a:lstStyle>
          <a:p>
            <a:pPr>
              <a:defRPr/>
            </a:pPr>
            <a:r>
              <a:rPr lang="nl-NL"/>
              <a:t>Inspectie van het Onderwijs</a:t>
            </a:r>
            <a:endParaRPr lang="nl-NL" dirty="0"/>
          </a:p>
        </p:txBody>
      </p:sp>
      <p:sp>
        <p:nvSpPr>
          <p:cNvPr id="9" name="Tijdelijke aanduiding voor dianummer 5"/>
          <p:cNvSpPr>
            <a:spLocks noGrp="1"/>
          </p:cNvSpPr>
          <p:nvPr>
            <p:ph type="sldNum" sz="quarter" idx="12"/>
          </p:nvPr>
        </p:nvSpPr>
        <p:spPr/>
        <p:txBody>
          <a:bodyPr/>
          <a:lstStyle>
            <a:lvl1pPr>
              <a:defRPr/>
            </a:lvl1pPr>
          </a:lstStyle>
          <a:p>
            <a:pPr>
              <a:defRPr/>
            </a:pPr>
            <a:fld id="{98F3B104-A1C4-44AA-9AD4-43A6E107B34D}" type="slidenum">
              <a:rPr lang="nl-NL"/>
              <a:pPr>
                <a:defRPr/>
              </a:pPr>
              <a:t>‹#›</a:t>
            </a:fld>
            <a:endParaRPr lang="nl-NL" dirty="0"/>
          </a:p>
        </p:txBody>
      </p:sp>
    </p:spTree>
    <p:extLst>
      <p:ext uri="{BB962C8B-B14F-4D97-AF65-F5344CB8AC3E}">
        <p14:creationId xmlns:p14="http://schemas.microsoft.com/office/powerpoint/2010/main" val="4265204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ABE5-0E6C-03D7-AAFB-068646F631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2B254B-2370-D0DE-1FC2-FFFD96AAF123}"/>
              </a:ext>
            </a:extLst>
          </p:cNvPr>
          <p:cNvSpPr>
            <a:spLocks noGrp="1"/>
          </p:cNvSpPr>
          <p:nvPr>
            <p:ph type="dt" sz="half" idx="10"/>
          </p:nvPr>
        </p:nvSpPr>
        <p:spPr/>
        <p:txBody>
          <a:bodyPr/>
          <a:lstStyle/>
          <a:p>
            <a:fld id="{4DDE8D78-3D66-4F0F-8CDC-492452015E8C}" type="datetimeFigureOut">
              <a:rPr lang="en-GB" smtClean="0"/>
              <a:t>27/05/2024</a:t>
            </a:fld>
            <a:endParaRPr lang="en-GB"/>
          </a:p>
        </p:txBody>
      </p:sp>
      <p:sp>
        <p:nvSpPr>
          <p:cNvPr id="4" name="Footer Placeholder 3">
            <a:extLst>
              <a:ext uri="{FF2B5EF4-FFF2-40B4-BE49-F238E27FC236}">
                <a16:creationId xmlns:a16="http://schemas.microsoft.com/office/drawing/2014/main" id="{359A3096-283D-6C70-A1F1-1A4C906F0F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20C5D42-8DF0-1185-827C-E1D6F70EBF78}"/>
              </a:ext>
            </a:extLst>
          </p:cNvPr>
          <p:cNvSpPr>
            <a:spLocks noGrp="1"/>
          </p:cNvSpPr>
          <p:nvPr>
            <p:ph type="sldNum" sz="quarter" idx="12"/>
          </p:nvPr>
        </p:nvSpPr>
        <p:spPr/>
        <p:txBody>
          <a:bodyPr/>
          <a:lstStyle/>
          <a:p>
            <a:fld id="{9800BEF0-863C-4249-944F-87F5313AB5DC}" type="slidenum">
              <a:rPr lang="en-GB" smtClean="0"/>
              <a:t>‹#›</a:t>
            </a:fld>
            <a:endParaRPr lang="en-GB"/>
          </a:p>
        </p:txBody>
      </p:sp>
    </p:spTree>
    <p:extLst>
      <p:ext uri="{BB962C8B-B14F-4D97-AF65-F5344CB8AC3E}">
        <p14:creationId xmlns:p14="http://schemas.microsoft.com/office/powerpoint/2010/main" val="266562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datum 3"/>
          <p:cNvSpPr>
            <a:spLocks noGrp="1"/>
          </p:cNvSpPr>
          <p:nvPr>
            <p:ph type="dt" sz="half" idx="10"/>
          </p:nvPr>
        </p:nvSpPr>
        <p:spPr/>
        <p:txBody>
          <a:bodyPr/>
          <a:lstStyle>
            <a:lvl1pPr>
              <a:defRPr/>
            </a:lvl1pPr>
          </a:lstStyle>
          <a:p>
            <a:pPr>
              <a:defRPr/>
            </a:pPr>
            <a:fld id="{B9FC857D-EC2F-4B51-8D95-C519B906E552}" type="datetime1">
              <a:rPr lang="nl-NL"/>
              <a:pPr>
                <a:defRPr/>
              </a:pPr>
              <a:t>27-5-2024</a:t>
            </a:fld>
            <a:endParaRPr lang="nl-NL" dirty="0"/>
          </a:p>
        </p:txBody>
      </p:sp>
      <p:sp>
        <p:nvSpPr>
          <p:cNvPr id="4" name="Tijdelijke aanduiding voor voettekst 4"/>
          <p:cNvSpPr>
            <a:spLocks noGrp="1"/>
          </p:cNvSpPr>
          <p:nvPr>
            <p:ph type="ftr" sz="quarter" idx="11"/>
          </p:nvPr>
        </p:nvSpPr>
        <p:spPr/>
        <p:txBody>
          <a:bodyPr/>
          <a:lstStyle>
            <a:lvl1pPr>
              <a:defRPr/>
            </a:lvl1pPr>
          </a:lstStyle>
          <a:p>
            <a:pPr>
              <a:defRPr/>
            </a:pPr>
            <a:r>
              <a:rPr lang="nl-NL"/>
              <a:t>Inspectie van het Onderwijs</a:t>
            </a:r>
            <a:endParaRPr lang="nl-NL" dirty="0"/>
          </a:p>
        </p:txBody>
      </p:sp>
      <p:sp>
        <p:nvSpPr>
          <p:cNvPr id="5" name="Tijdelijke aanduiding voor dianummer 5"/>
          <p:cNvSpPr>
            <a:spLocks noGrp="1"/>
          </p:cNvSpPr>
          <p:nvPr>
            <p:ph type="sldNum" sz="quarter" idx="12"/>
          </p:nvPr>
        </p:nvSpPr>
        <p:spPr/>
        <p:txBody>
          <a:bodyPr/>
          <a:lstStyle>
            <a:lvl1pPr>
              <a:defRPr/>
            </a:lvl1pPr>
          </a:lstStyle>
          <a:p>
            <a:pPr>
              <a:defRPr/>
            </a:pPr>
            <a:fld id="{DFD1F1B6-842A-4989-A139-7189AE6F7439}" type="slidenum">
              <a:rPr lang="nl-NL"/>
              <a:pPr>
                <a:defRPr/>
              </a:pPr>
              <a:t>‹#›</a:t>
            </a:fld>
            <a:endParaRPr lang="nl-NL" dirty="0"/>
          </a:p>
        </p:txBody>
      </p:sp>
    </p:spTree>
    <p:extLst>
      <p:ext uri="{BB962C8B-B14F-4D97-AF65-F5344CB8AC3E}">
        <p14:creationId xmlns:p14="http://schemas.microsoft.com/office/powerpoint/2010/main" val="36392290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2A608B26-B46D-4D4F-A5EC-3150B82721FB}" type="datetime1">
              <a:rPr lang="nl-NL"/>
              <a:pPr>
                <a:defRPr/>
              </a:pPr>
              <a:t>27-5-2024</a:t>
            </a:fld>
            <a:endParaRPr lang="nl-NL" dirty="0"/>
          </a:p>
        </p:txBody>
      </p:sp>
      <p:sp>
        <p:nvSpPr>
          <p:cNvPr id="3" name="Tijdelijke aanduiding voor voettekst 4"/>
          <p:cNvSpPr>
            <a:spLocks noGrp="1"/>
          </p:cNvSpPr>
          <p:nvPr>
            <p:ph type="ftr" sz="quarter" idx="11"/>
          </p:nvPr>
        </p:nvSpPr>
        <p:spPr/>
        <p:txBody>
          <a:bodyPr/>
          <a:lstStyle>
            <a:lvl1pPr>
              <a:defRPr/>
            </a:lvl1pPr>
          </a:lstStyle>
          <a:p>
            <a:pPr>
              <a:defRPr/>
            </a:pPr>
            <a:r>
              <a:rPr lang="nl-NL"/>
              <a:t>Inspectie van het Onderwijs</a:t>
            </a:r>
            <a:endParaRPr lang="nl-NL" dirty="0"/>
          </a:p>
        </p:txBody>
      </p:sp>
      <p:sp>
        <p:nvSpPr>
          <p:cNvPr id="4" name="Tijdelijke aanduiding voor dianummer 5"/>
          <p:cNvSpPr>
            <a:spLocks noGrp="1"/>
          </p:cNvSpPr>
          <p:nvPr>
            <p:ph type="sldNum" sz="quarter" idx="12"/>
          </p:nvPr>
        </p:nvSpPr>
        <p:spPr/>
        <p:txBody>
          <a:bodyPr/>
          <a:lstStyle>
            <a:lvl1pPr>
              <a:defRPr/>
            </a:lvl1pPr>
          </a:lstStyle>
          <a:p>
            <a:pPr>
              <a:defRPr/>
            </a:pPr>
            <a:fld id="{B9134EDF-487A-445D-990D-48E8AA51F9DC}" type="slidenum">
              <a:rPr lang="nl-NL"/>
              <a:pPr>
                <a:defRPr/>
              </a:pPr>
              <a:t>‹#›</a:t>
            </a:fld>
            <a:endParaRPr lang="nl-NL" dirty="0"/>
          </a:p>
        </p:txBody>
      </p:sp>
    </p:spTree>
    <p:extLst>
      <p:ext uri="{BB962C8B-B14F-4D97-AF65-F5344CB8AC3E}">
        <p14:creationId xmlns:p14="http://schemas.microsoft.com/office/powerpoint/2010/main" val="20726144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 om de modelstijlen te bewerken</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5" name="Tijdelijke aanduiding voor datum 3"/>
          <p:cNvSpPr>
            <a:spLocks noGrp="1"/>
          </p:cNvSpPr>
          <p:nvPr>
            <p:ph type="dt" sz="half" idx="14"/>
          </p:nvPr>
        </p:nvSpPr>
        <p:spPr/>
        <p:txBody>
          <a:bodyPr/>
          <a:lstStyle>
            <a:lvl1pPr>
              <a:defRPr/>
            </a:lvl1pPr>
          </a:lstStyle>
          <a:p>
            <a:pPr>
              <a:defRPr/>
            </a:pPr>
            <a:fld id="{6A220B3F-57ED-4E1E-AD93-1FE45B08753C}" type="datetime1">
              <a:rPr lang="nl-NL"/>
              <a:pPr>
                <a:defRPr/>
              </a:pPr>
              <a:t>27-5-2024</a:t>
            </a:fld>
            <a:endParaRPr lang="nl-NL" dirty="0"/>
          </a:p>
        </p:txBody>
      </p:sp>
      <p:sp>
        <p:nvSpPr>
          <p:cNvPr id="6" name="Tijdelijke aanduiding voor voettekst 4"/>
          <p:cNvSpPr>
            <a:spLocks noGrp="1"/>
          </p:cNvSpPr>
          <p:nvPr>
            <p:ph type="ftr" sz="quarter" idx="15"/>
          </p:nvPr>
        </p:nvSpPr>
        <p:spPr/>
        <p:txBody>
          <a:bodyPr/>
          <a:lstStyle>
            <a:lvl1pPr>
              <a:defRPr/>
            </a:lvl1pPr>
          </a:lstStyle>
          <a:p>
            <a:pPr>
              <a:defRPr/>
            </a:pPr>
            <a:r>
              <a:rPr lang="nl-NL"/>
              <a:t>Inspectie van het Onderwijs</a:t>
            </a:r>
            <a:endParaRPr lang="nl-NL" dirty="0"/>
          </a:p>
        </p:txBody>
      </p:sp>
      <p:sp>
        <p:nvSpPr>
          <p:cNvPr id="7" name="Tijdelijke aanduiding voor dianummer 5"/>
          <p:cNvSpPr>
            <a:spLocks noGrp="1"/>
          </p:cNvSpPr>
          <p:nvPr>
            <p:ph type="sldNum" sz="quarter" idx="16"/>
          </p:nvPr>
        </p:nvSpPr>
        <p:spPr/>
        <p:txBody>
          <a:bodyPr/>
          <a:lstStyle>
            <a:lvl1pPr>
              <a:defRPr/>
            </a:lvl1pPr>
          </a:lstStyle>
          <a:p>
            <a:pPr>
              <a:defRPr/>
            </a:pPr>
            <a:fld id="{0345BE09-943E-46CA-A8D5-109A11199E67}" type="slidenum">
              <a:rPr lang="nl-NL"/>
              <a:pPr>
                <a:defRPr/>
              </a:pPr>
              <a:t>‹#›</a:t>
            </a:fld>
            <a:endParaRPr lang="nl-NL" dirty="0"/>
          </a:p>
        </p:txBody>
      </p:sp>
    </p:spTree>
    <p:extLst>
      <p:ext uri="{BB962C8B-B14F-4D97-AF65-F5344CB8AC3E}">
        <p14:creationId xmlns:p14="http://schemas.microsoft.com/office/powerpoint/2010/main" val="29272839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chemeClr val="bg2"/>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ormAutofit/>
          </a:bodyPr>
          <a:lstStyle>
            <a:lvl1pPr algn="l">
              <a:defRPr sz="8000" b="0">
                <a:solidFill>
                  <a:schemeClr val="tx1"/>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5" name="Tijdelijke aanduiding voor datum 8"/>
          <p:cNvSpPr>
            <a:spLocks noGrp="1"/>
          </p:cNvSpPr>
          <p:nvPr>
            <p:ph type="dt" sz="half" idx="10"/>
          </p:nvPr>
        </p:nvSpPr>
        <p:spPr/>
        <p:txBody>
          <a:bodyPr/>
          <a:lstStyle>
            <a:lvl1pPr>
              <a:defRPr smtClean="0">
                <a:solidFill>
                  <a:schemeClr val="tx2"/>
                </a:solidFill>
              </a:defRPr>
            </a:lvl1pPr>
          </a:lstStyle>
          <a:p>
            <a:pPr>
              <a:defRPr/>
            </a:pPr>
            <a:fld id="{4DF011DD-D409-45B8-AA60-7D4DFBC207DD}" type="datetime1">
              <a:rPr lang="nl-NL"/>
              <a:pPr>
                <a:defRPr/>
              </a:pPr>
              <a:t>27-5-2024</a:t>
            </a:fld>
            <a:endParaRPr lang="nl-NL" dirty="0"/>
          </a:p>
        </p:txBody>
      </p:sp>
      <p:sp>
        <p:nvSpPr>
          <p:cNvPr id="6" name="Tijdelijke aanduiding voor voettekst 9"/>
          <p:cNvSpPr>
            <a:spLocks noGrp="1"/>
          </p:cNvSpPr>
          <p:nvPr>
            <p:ph type="ftr" sz="quarter" idx="11"/>
          </p:nvPr>
        </p:nvSpPr>
        <p:spPr/>
        <p:txBody>
          <a:bodyPr/>
          <a:lstStyle>
            <a:lvl1pPr>
              <a:defRPr smtClean="0">
                <a:solidFill>
                  <a:schemeClr val="tx2"/>
                </a:solidFill>
              </a:defRPr>
            </a:lvl1pPr>
          </a:lstStyle>
          <a:p>
            <a:pPr>
              <a:defRPr/>
            </a:pPr>
            <a:r>
              <a:rPr lang="nl-NL"/>
              <a:t>Inspectie van het Onderwijs</a:t>
            </a:r>
            <a:endParaRPr lang="nl-NL" dirty="0"/>
          </a:p>
        </p:txBody>
      </p:sp>
      <p:sp>
        <p:nvSpPr>
          <p:cNvPr id="7" name="Tijdelijke aanduiding voor dianummer 10"/>
          <p:cNvSpPr>
            <a:spLocks noGrp="1"/>
          </p:cNvSpPr>
          <p:nvPr>
            <p:ph type="sldNum" sz="quarter" idx="12"/>
          </p:nvPr>
        </p:nvSpPr>
        <p:spPr/>
        <p:txBody>
          <a:bodyPr/>
          <a:lstStyle>
            <a:lvl1pPr>
              <a:defRPr smtClean="0">
                <a:solidFill>
                  <a:schemeClr val="tx2"/>
                </a:solidFill>
              </a:defRPr>
            </a:lvl1pPr>
          </a:lstStyle>
          <a:p>
            <a:pPr>
              <a:defRPr/>
            </a:pPr>
            <a:fld id="{AA541DD6-BCEF-4527-B603-4E17C3E0CA80}" type="slidenum">
              <a:rPr lang="nl-NL"/>
              <a:pPr>
                <a:defRPr/>
              </a:pPr>
              <a:t>‹#›</a:t>
            </a:fld>
            <a:endParaRPr lang="nl-NL" dirty="0"/>
          </a:p>
        </p:txBody>
      </p:sp>
    </p:spTree>
    <p:extLst>
      <p:ext uri="{BB962C8B-B14F-4D97-AF65-F5344CB8AC3E}">
        <p14:creationId xmlns:p14="http://schemas.microsoft.com/office/powerpoint/2010/main" val="1208736155"/>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ormAutofit/>
          </a:bodyPr>
          <a:lstStyle>
            <a:lvl1pPr algn="l">
              <a:defRPr sz="8000" b="0">
                <a:solidFill>
                  <a:schemeClr val="tx2"/>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5" name="Tijdelijke aanduiding voor datum 5"/>
          <p:cNvSpPr>
            <a:spLocks noGrp="1"/>
          </p:cNvSpPr>
          <p:nvPr>
            <p:ph type="dt" sz="half" idx="10"/>
          </p:nvPr>
        </p:nvSpPr>
        <p:spPr/>
        <p:txBody>
          <a:bodyPr/>
          <a:lstStyle>
            <a:lvl1pPr>
              <a:defRPr/>
            </a:lvl1pPr>
          </a:lstStyle>
          <a:p>
            <a:pPr>
              <a:defRPr/>
            </a:pPr>
            <a:fld id="{6F7BCE95-1932-4D21-B473-4236384970E7}" type="datetime1">
              <a:rPr lang="nl-NL"/>
              <a:pPr>
                <a:defRPr/>
              </a:pPr>
              <a:t>27-5-2024</a:t>
            </a:fld>
            <a:endParaRPr lang="nl-NL" dirty="0"/>
          </a:p>
        </p:txBody>
      </p:sp>
      <p:sp>
        <p:nvSpPr>
          <p:cNvPr id="6" name="Tijdelijke aanduiding voor voettekst 6"/>
          <p:cNvSpPr>
            <a:spLocks noGrp="1"/>
          </p:cNvSpPr>
          <p:nvPr>
            <p:ph type="ftr" sz="quarter" idx="11"/>
          </p:nvPr>
        </p:nvSpPr>
        <p:spPr/>
        <p:txBody>
          <a:bodyPr/>
          <a:lstStyle>
            <a:lvl1pPr>
              <a:defRPr/>
            </a:lvl1pPr>
          </a:lstStyle>
          <a:p>
            <a:pPr>
              <a:defRPr/>
            </a:pPr>
            <a:r>
              <a:rPr lang="nl-NL"/>
              <a:t>Inspectie van het Onderwijs</a:t>
            </a:r>
            <a:endParaRPr lang="nl-NL" dirty="0"/>
          </a:p>
        </p:txBody>
      </p:sp>
      <p:sp>
        <p:nvSpPr>
          <p:cNvPr id="7" name="Tijdelijke aanduiding voor dianummer 7"/>
          <p:cNvSpPr>
            <a:spLocks noGrp="1"/>
          </p:cNvSpPr>
          <p:nvPr>
            <p:ph type="sldNum" sz="quarter" idx="12"/>
          </p:nvPr>
        </p:nvSpPr>
        <p:spPr/>
        <p:txBody>
          <a:bodyPr/>
          <a:lstStyle>
            <a:lvl1pPr>
              <a:defRPr/>
            </a:lvl1pPr>
          </a:lstStyle>
          <a:p>
            <a:pPr>
              <a:defRPr/>
            </a:pPr>
            <a:fld id="{B3514521-F32A-440D-9D3B-1746E4AF6BCE}" type="slidenum">
              <a:rPr lang="nl-NL"/>
              <a:pPr>
                <a:defRPr/>
              </a:pPr>
              <a:t>‹#›</a:t>
            </a:fld>
            <a:endParaRPr lang="nl-NL" dirty="0"/>
          </a:p>
        </p:txBody>
      </p:sp>
    </p:spTree>
    <p:extLst>
      <p:ext uri="{BB962C8B-B14F-4D97-AF65-F5344CB8AC3E}">
        <p14:creationId xmlns:p14="http://schemas.microsoft.com/office/powerpoint/2010/main" val="1618641350"/>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4" name="Rechthoek 3"/>
          <p:cNvSpPr/>
          <p:nvPr userDrawn="1"/>
        </p:nvSpPr>
        <p:spPr>
          <a:xfrm>
            <a:off x="6096000" y="-1588"/>
            <a:ext cx="6096000" cy="6859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buFont typeface="Arial" charset="0"/>
              <a:buNone/>
              <a:defRPr/>
            </a:pPr>
            <a:endParaRPr lang="nl-NL" sz="1000">
              <a:solidFill>
                <a:schemeClr val="bg1"/>
              </a:solidFill>
            </a:endParaRPr>
          </a:p>
        </p:txBody>
      </p:sp>
      <p:pic>
        <p:nvPicPr>
          <p:cNvPr id="5" name="Afbeelding 9"/>
          <p:cNvPicPr>
            <a:picLocks noChangeAspect="1"/>
          </p:cNvPicPr>
          <p:nvPr userDrawn="1"/>
        </p:nvPicPr>
        <p:blipFill>
          <a:blip r:embed="rId2">
            <a:extLst>
              <a:ext uri="{28A0092B-C50C-407E-A947-70E740481C1C}">
                <a14:useLocalDpi xmlns:a14="http://schemas.microsoft.com/office/drawing/2010/main" val="0"/>
              </a:ext>
            </a:extLst>
          </a:blip>
          <a:srcRect l="44934" t="19073" r="44934"/>
          <a:stretch>
            <a:fillRect/>
          </a:stretch>
        </p:blipFill>
        <p:spPr bwMode="auto">
          <a:xfrm>
            <a:off x="5638800" y="1588"/>
            <a:ext cx="914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5"/>
          <p:cNvSpPr>
            <a:spLocks noGrp="1"/>
          </p:cNvSpPr>
          <p:nvPr>
            <p:ph type="title"/>
          </p:nvPr>
        </p:nvSpPr>
        <p:spPr>
          <a:xfrm>
            <a:off x="635000" y="2636838"/>
            <a:ext cx="5003799" cy="1584324"/>
          </a:xfrm>
        </p:spPr>
        <p:txBody>
          <a:bodyPr anchor="ctr"/>
          <a:lstStyle>
            <a:lvl1pPr>
              <a:defRPr sz="4000">
                <a:solidFill>
                  <a:schemeClr val="tx2"/>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p:txBody>
      </p:sp>
      <p:sp>
        <p:nvSpPr>
          <p:cNvPr id="7" name="Tijdelijke aanduiding voor datum 10"/>
          <p:cNvSpPr>
            <a:spLocks noGrp="1"/>
          </p:cNvSpPr>
          <p:nvPr>
            <p:ph type="dt" sz="half" idx="11"/>
          </p:nvPr>
        </p:nvSpPr>
        <p:spPr/>
        <p:txBody>
          <a:bodyPr/>
          <a:lstStyle>
            <a:lvl1pPr>
              <a:defRPr/>
            </a:lvl1pPr>
          </a:lstStyle>
          <a:p>
            <a:pPr>
              <a:defRPr/>
            </a:pPr>
            <a:fld id="{7FBC3D44-996F-4D64-9CF9-829BC519399D}" type="datetime1">
              <a:rPr lang="nl-NL"/>
              <a:pPr>
                <a:defRPr/>
              </a:pPr>
              <a:t>27-5-2024</a:t>
            </a:fld>
            <a:endParaRPr lang="nl-NL" dirty="0"/>
          </a:p>
        </p:txBody>
      </p:sp>
      <p:sp>
        <p:nvSpPr>
          <p:cNvPr id="8" name="Tijdelijke aanduiding voor voettekst 11"/>
          <p:cNvSpPr>
            <a:spLocks noGrp="1"/>
          </p:cNvSpPr>
          <p:nvPr>
            <p:ph type="ftr" sz="quarter" idx="12"/>
          </p:nvPr>
        </p:nvSpPr>
        <p:spPr/>
        <p:txBody>
          <a:bodyPr/>
          <a:lstStyle>
            <a:lvl1pPr>
              <a:defRPr/>
            </a:lvl1pPr>
          </a:lstStyle>
          <a:p>
            <a:pPr>
              <a:defRPr/>
            </a:pPr>
            <a:r>
              <a:rPr lang="nl-NL"/>
              <a:t>Inspectie van het Onderwijs</a:t>
            </a:r>
            <a:endParaRPr lang="nl-NL" dirty="0"/>
          </a:p>
        </p:txBody>
      </p:sp>
      <p:sp>
        <p:nvSpPr>
          <p:cNvPr id="9" name="Tijdelijke aanduiding voor dianummer 12"/>
          <p:cNvSpPr>
            <a:spLocks noGrp="1"/>
          </p:cNvSpPr>
          <p:nvPr>
            <p:ph type="sldNum" sz="quarter" idx="13"/>
          </p:nvPr>
        </p:nvSpPr>
        <p:spPr/>
        <p:txBody>
          <a:bodyPr/>
          <a:lstStyle>
            <a:lvl1pPr>
              <a:defRPr/>
            </a:lvl1pPr>
          </a:lstStyle>
          <a:p>
            <a:pPr>
              <a:defRPr/>
            </a:pPr>
            <a:fld id="{B53FD64F-ADB3-4E4C-BA9F-87FA59A85A9B}" type="slidenum">
              <a:rPr lang="nl-NL"/>
              <a:pPr>
                <a:defRPr/>
              </a:pPr>
              <a:t>‹#›</a:t>
            </a:fld>
            <a:endParaRPr lang="nl-NL" dirty="0"/>
          </a:p>
        </p:txBody>
      </p:sp>
    </p:spTree>
    <p:extLst>
      <p:ext uri="{BB962C8B-B14F-4D97-AF65-F5344CB8AC3E}">
        <p14:creationId xmlns:p14="http://schemas.microsoft.com/office/powerpoint/2010/main" val="36817184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5" name="Rechthoek 4"/>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7" name="Afbeelding 9"/>
          <p:cNvPicPr>
            <a:picLocks noChangeAspect="1"/>
          </p:cNvPicPr>
          <p:nvPr userDrawn="1"/>
        </p:nvPicPr>
        <p:blipFill>
          <a:blip r:embed="rId2">
            <a:extLst>
              <a:ext uri="{28A0092B-C50C-407E-A947-70E740481C1C}">
                <a14:useLocalDpi xmlns:a14="http://schemas.microsoft.com/office/drawing/2010/main" val="0"/>
              </a:ext>
            </a:extLst>
          </a:blip>
          <a:srcRect l="44934" t="19073" r="44934"/>
          <a:stretch>
            <a:fillRect/>
          </a:stretch>
        </p:blipFill>
        <p:spPr bwMode="auto">
          <a:xfrm>
            <a:off x="5638800" y="1588"/>
            <a:ext cx="914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5"/>
          <p:cNvSpPr>
            <a:spLocks noGrp="1"/>
          </p:cNvSpPr>
          <p:nvPr>
            <p:ph type="title"/>
          </p:nvPr>
        </p:nvSpPr>
        <p:spPr>
          <a:xfrm>
            <a:off x="634999" y="2636839"/>
            <a:ext cx="5004000" cy="1584324"/>
          </a:xfrm>
        </p:spPr>
        <p:txBody>
          <a:bodyPr anchor="ctr"/>
          <a:lstStyle>
            <a:lvl1pPr>
              <a:defRPr sz="4000">
                <a:solidFill>
                  <a:schemeClr val="bg1"/>
                </a:solidFill>
              </a:defRPr>
            </a:lvl1pPr>
          </a:lstStyle>
          <a:p>
            <a:r>
              <a:rPr lang="nl-NL"/>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p:txBody>
      </p:sp>
      <p:sp>
        <p:nvSpPr>
          <p:cNvPr id="8" name="Tijdelijke aanduiding voor datum 12"/>
          <p:cNvSpPr>
            <a:spLocks noGrp="1"/>
          </p:cNvSpPr>
          <p:nvPr>
            <p:ph type="dt" sz="half" idx="11"/>
          </p:nvPr>
        </p:nvSpPr>
        <p:spPr/>
        <p:txBody>
          <a:bodyPr/>
          <a:lstStyle>
            <a:lvl1pPr>
              <a:defRPr/>
            </a:lvl1pPr>
          </a:lstStyle>
          <a:p>
            <a:pPr>
              <a:defRPr/>
            </a:pPr>
            <a:fld id="{61C65741-7716-4557-B3DC-EF602D2DFF6B}" type="datetime1">
              <a:rPr lang="nl-NL"/>
              <a:pPr>
                <a:defRPr/>
              </a:pPr>
              <a:t>27-5-2024</a:t>
            </a:fld>
            <a:endParaRPr lang="nl-NL" dirty="0"/>
          </a:p>
        </p:txBody>
      </p:sp>
      <p:sp>
        <p:nvSpPr>
          <p:cNvPr id="9" name="Tijdelijke aanduiding voor voettekst 13"/>
          <p:cNvSpPr>
            <a:spLocks noGrp="1"/>
          </p:cNvSpPr>
          <p:nvPr>
            <p:ph type="ftr" sz="quarter" idx="12"/>
          </p:nvPr>
        </p:nvSpPr>
        <p:spPr/>
        <p:txBody>
          <a:bodyPr/>
          <a:lstStyle>
            <a:lvl1pPr>
              <a:defRPr/>
            </a:lvl1pPr>
          </a:lstStyle>
          <a:p>
            <a:pPr>
              <a:defRPr/>
            </a:pPr>
            <a:r>
              <a:rPr lang="nl-NL"/>
              <a:t>Inspectie van het Onderwijs</a:t>
            </a:r>
            <a:endParaRPr lang="nl-NL" dirty="0"/>
          </a:p>
        </p:txBody>
      </p:sp>
      <p:sp>
        <p:nvSpPr>
          <p:cNvPr id="10" name="Tijdelijke aanduiding voor dianummer 14"/>
          <p:cNvSpPr>
            <a:spLocks noGrp="1"/>
          </p:cNvSpPr>
          <p:nvPr>
            <p:ph type="sldNum" sz="quarter" idx="13"/>
          </p:nvPr>
        </p:nvSpPr>
        <p:spPr/>
        <p:txBody>
          <a:bodyPr/>
          <a:lstStyle>
            <a:lvl1pPr>
              <a:defRPr/>
            </a:lvl1pPr>
          </a:lstStyle>
          <a:p>
            <a:pPr>
              <a:defRPr/>
            </a:pPr>
            <a:fld id="{6419A68D-660D-4FE1-A309-C57774AAB826}" type="slidenum">
              <a:rPr lang="nl-NL"/>
              <a:pPr>
                <a:defRPr/>
              </a:pPr>
              <a:t>‹#›</a:t>
            </a:fld>
            <a:endParaRPr lang="nl-NL" dirty="0"/>
          </a:p>
        </p:txBody>
      </p:sp>
    </p:spTree>
    <p:extLst>
      <p:ext uri="{BB962C8B-B14F-4D97-AF65-F5344CB8AC3E}">
        <p14:creationId xmlns:p14="http://schemas.microsoft.com/office/powerpoint/2010/main" val="387949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0" name="Tijdelijke aanduiding voor afbeelding 16"/>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pPr lvl="0"/>
            <a:r>
              <a:rPr lang="nl-NL" noProof="0"/>
              <a:t>Klik op het pictogram als u een afbeelding wilt toevoegen</a:t>
            </a:r>
            <a:endParaRPr lang="nl-NL" noProof="0" dirty="0"/>
          </a:p>
        </p:txBody>
      </p:sp>
      <p:sp>
        <p:nvSpPr>
          <p:cNvPr id="5" name="Tijdelijke aanduiding voor datum 3"/>
          <p:cNvSpPr>
            <a:spLocks noGrp="1"/>
          </p:cNvSpPr>
          <p:nvPr>
            <p:ph type="dt" sz="half" idx="25"/>
          </p:nvPr>
        </p:nvSpPr>
        <p:spPr/>
        <p:txBody>
          <a:bodyPr/>
          <a:lstStyle>
            <a:lvl1pPr>
              <a:defRPr/>
            </a:lvl1pPr>
          </a:lstStyle>
          <a:p>
            <a:pPr>
              <a:defRPr/>
            </a:pPr>
            <a:fld id="{6B960034-4CDF-4366-ADFB-815C2C2DE183}" type="datetime1">
              <a:rPr lang="nl-NL"/>
              <a:pPr>
                <a:defRPr/>
              </a:pPr>
              <a:t>27-5-2024</a:t>
            </a:fld>
            <a:endParaRPr lang="nl-NL" dirty="0"/>
          </a:p>
        </p:txBody>
      </p:sp>
      <p:sp>
        <p:nvSpPr>
          <p:cNvPr id="6" name="Tijdelijke aanduiding voor voettekst 4"/>
          <p:cNvSpPr>
            <a:spLocks noGrp="1"/>
          </p:cNvSpPr>
          <p:nvPr>
            <p:ph type="ftr" sz="quarter" idx="26"/>
          </p:nvPr>
        </p:nvSpPr>
        <p:spPr/>
        <p:txBody>
          <a:bodyPr/>
          <a:lstStyle>
            <a:lvl1pPr>
              <a:defRPr/>
            </a:lvl1pPr>
          </a:lstStyle>
          <a:p>
            <a:pPr>
              <a:defRPr/>
            </a:pPr>
            <a:r>
              <a:rPr lang="nl-NL"/>
              <a:t>Inspectie van het Onderwijs</a:t>
            </a:r>
            <a:endParaRPr lang="nl-NL" dirty="0"/>
          </a:p>
        </p:txBody>
      </p:sp>
      <p:sp>
        <p:nvSpPr>
          <p:cNvPr id="7" name="Tijdelijke aanduiding voor dianummer 5"/>
          <p:cNvSpPr>
            <a:spLocks noGrp="1"/>
          </p:cNvSpPr>
          <p:nvPr>
            <p:ph type="sldNum" sz="quarter" idx="27"/>
          </p:nvPr>
        </p:nvSpPr>
        <p:spPr/>
        <p:txBody>
          <a:bodyPr/>
          <a:lstStyle>
            <a:lvl1pPr>
              <a:defRPr/>
            </a:lvl1pPr>
          </a:lstStyle>
          <a:p>
            <a:pPr>
              <a:defRPr/>
            </a:pPr>
            <a:fld id="{9C5A5575-6284-4A96-B387-9CCD70C97936}" type="slidenum">
              <a:rPr lang="nl-NL"/>
              <a:pPr>
                <a:defRPr/>
              </a:pPr>
              <a:t>‹#›</a:t>
            </a:fld>
            <a:endParaRPr lang="nl-NL" dirty="0"/>
          </a:p>
        </p:txBody>
      </p:sp>
    </p:spTree>
    <p:extLst>
      <p:ext uri="{BB962C8B-B14F-4D97-AF65-F5344CB8AC3E}">
        <p14:creationId xmlns:p14="http://schemas.microsoft.com/office/powerpoint/2010/main" val="22332495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5" name="Rechthoek 4"/>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6" name="Afbeelding 9"/>
          <p:cNvPicPr>
            <a:picLocks noChangeAspect="1"/>
          </p:cNvPicPr>
          <p:nvPr userDrawn="1"/>
        </p:nvPicPr>
        <p:blipFill>
          <a:blip r:embed="rId2">
            <a:extLst>
              <a:ext uri="{28A0092B-C50C-407E-A947-70E740481C1C}">
                <a14:useLocalDpi xmlns:a14="http://schemas.microsoft.com/office/drawing/2010/main" val="0"/>
              </a:ext>
            </a:extLst>
          </a:blip>
          <a:srcRect l="44934" t="19073" r="44934"/>
          <a:stretch>
            <a:fillRect/>
          </a:stretch>
        </p:blipFill>
        <p:spPr bwMode="auto">
          <a:xfrm>
            <a:off x="5638800" y="1588"/>
            <a:ext cx="914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jdelijke aanduiding voor afbeelding 16"/>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pPr lvl="0"/>
            <a:r>
              <a:rPr lang="nl-NL" noProof="0"/>
              <a:t>Klik op het pictogram als u een afbeelding wilt toevoegen</a:t>
            </a:r>
            <a:endParaRPr lang="nl-NL" noProof="0" dirty="0"/>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endParaRPr lang="nl-NL" dirty="0"/>
          </a:p>
        </p:txBody>
      </p:sp>
      <p:sp>
        <p:nvSpPr>
          <p:cNvPr id="7" name="Tijdelijke aanduiding voor datum 19"/>
          <p:cNvSpPr>
            <a:spLocks noGrp="1"/>
          </p:cNvSpPr>
          <p:nvPr>
            <p:ph type="dt" sz="half" idx="25"/>
          </p:nvPr>
        </p:nvSpPr>
        <p:spPr/>
        <p:txBody>
          <a:bodyPr/>
          <a:lstStyle>
            <a:lvl1pPr>
              <a:defRPr/>
            </a:lvl1pPr>
          </a:lstStyle>
          <a:p>
            <a:pPr>
              <a:defRPr/>
            </a:pPr>
            <a:fld id="{82FB2824-819F-4E7E-98EB-AB85639EC441}" type="datetime1">
              <a:rPr lang="nl-NL"/>
              <a:pPr>
                <a:defRPr/>
              </a:pPr>
              <a:t>27-5-2024</a:t>
            </a:fld>
            <a:endParaRPr lang="nl-NL" dirty="0"/>
          </a:p>
        </p:txBody>
      </p:sp>
      <p:sp>
        <p:nvSpPr>
          <p:cNvPr id="8" name="Tijdelijke aanduiding voor voettekst 20"/>
          <p:cNvSpPr>
            <a:spLocks noGrp="1"/>
          </p:cNvSpPr>
          <p:nvPr>
            <p:ph type="ftr" sz="quarter" idx="26"/>
          </p:nvPr>
        </p:nvSpPr>
        <p:spPr/>
        <p:txBody>
          <a:bodyPr/>
          <a:lstStyle>
            <a:lvl1pPr>
              <a:defRPr/>
            </a:lvl1pPr>
          </a:lstStyle>
          <a:p>
            <a:pPr>
              <a:defRPr/>
            </a:pPr>
            <a:r>
              <a:rPr lang="nl-NL"/>
              <a:t>Inspectie van het Onderwijs</a:t>
            </a:r>
            <a:endParaRPr lang="nl-NL" dirty="0"/>
          </a:p>
        </p:txBody>
      </p:sp>
      <p:sp>
        <p:nvSpPr>
          <p:cNvPr id="9" name="Tijdelijke aanduiding voor dianummer 21"/>
          <p:cNvSpPr>
            <a:spLocks noGrp="1"/>
          </p:cNvSpPr>
          <p:nvPr>
            <p:ph type="sldNum" sz="quarter" idx="27"/>
          </p:nvPr>
        </p:nvSpPr>
        <p:spPr/>
        <p:txBody>
          <a:bodyPr/>
          <a:lstStyle>
            <a:lvl1pPr>
              <a:defRPr/>
            </a:lvl1pPr>
          </a:lstStyle>
          <a:p>
            <a:pPr>
              <a:defRPr/>
            </a:pPr>
            <a:fld id="{828FAE5B-332C-439B-BC36-A1FCB685CBA8}" type="slidenum">
              <a:rPr lang="nl-NL"/>
              <a:pPr>
                <a:defRPr/>
              </a:pPr>
              <a:t>‹#›</a:t>
            </a:fld>
            <a:endParaRPr lang="nl-NL" dirty="0"/>
          </a:p>
        </p:txBody>
      </p:sp>
    </p:spTree>
    <p:extLst>
      <p:ext uri="{BB962C8B-B14F-4D97-AF65-F5344CB8AC3E}">
        <p14:creationId xmlns:p14="http://schemas.microsoft.com/office/powerpoint/2010/main" val="18493822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pPr lvl="0"/>
            <a:r>
              <a:rPr lang="nl-NL" noProof="0"/>
              <a:t>Klik op het pictogram als u een afbeelding wilt toevoegen</a:t>
            </a:r>
            <a:endParaRPr lang="nl-NL" noProof="0"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5" name="Tijdelijke aanduiding voor datum 3"/>
          <p:cNvSpPr>
            <a:spLocks noGrp="1"/>
          </p:cNvSpPr>
          <p:nvPr>
            <p:ph type="dt" sz="half" idx="25"/>
          </p:nvPr>
        </p:nvSpPr>
        <p:spPr/>
        <p:txBody>
          <a:bodyPr/>
          <a:lstStyle>
            <a:lvl1pPr>
              <a:defRPr/>
            </a:lvl1pPr>
          </a:lstStyle>
          <a:p>
            <a:pPr>
              <a:defRPr/>
            </a:pPr>
            <a:fld id="{CD8ED1B8-EEE1-4A59-BC79-DE607FB8E3C0}" type="datetime1">
              <a:rPr lang="nl-NL"/>
              <a:pPr>
                <a:defRPr/>
              </a:pPr>
              <a:t>27-5-2024</a:t>
            </a:fld>
            <a:endParaRPr lang="nl-NL" dirty="0"/>
          </a:p>
        </p:txBody>
      </p:sp>
      <p:sp>
        <p:nvSpPr>
          <p:cNvPr id="6" name="Tijdelijke aanduiding voor voettekst 4"/>
          <p:cNvSpPr>
            <a:spLocks noGrp="1"/>
          </p:cNvSpPr>
          <p:nvPr>
            <p:ph type="ftr" sz="quarter" idx="26"/>
          </p:nvPr>
        </p:nvSpPr>
        <p:spPr/>
        <p:txBody>
          <a:bodyPr/>
          <a:lstStyle>
            <a:lvl1pPr>
              <a:defRPr/>
            </a:lvl1pPr>
          </a:lstStyle>
          <a:p>
            <a:pPr>
              <a:defRPr/>
            </a:pPr>
            <a:r>
              <a:rPr lang="nl-NL"/>
              <a:t>Inspectie van het Onderwijs</a:t>
            </a:r>
            <a:endParaRPr lang="nl-NL" dirty="0"/>
          </a:p>
        </p:txBody>
      </p:sp>
      <p:sp>
        <p:nvSpPr>
          <p:cNvPr id="7" name="Tijdelijke aanduiding voor dianummer 5"/>
          <p:cNvSpPr>
            <a:spLocks noGrp="1"/>
          </p:cNvSpPr>
          <p:nvPr>
            <p:ph type="sldNum" sz="quarter" idx="27"/>
          </p:nvPr>
        </p:nvSpPr>
        <p:spPr/>
        <p:txBody>
          <a:bodyPr/>
          <a:lstStyle>
            <a:lvl1pPr>
              <a:defRPr/>
            </a:lvl1pPr>
          </a:lstStyle>
          <a:p>
            <a:pPr>
              <a:defRPr/>
            </a:pPr>
            <a:fld id="{6847E793-89D5-459F-B34C-BE7133188D36}" type="slidenum">
              <a:rPr lang="nl-NL"/>
              <a:pPr>
                <a:defRPr/>
              </a:pPr>
              <a:t>‹#›</a:t>
            </a:fld>
            <a:endParaRPr lang="nl-NL" dirty="0"/>
          </a:p>
        </p:txBody>
      </p:sp>
    </p:spTree>
    <p:extLst>
      <p:ext uri="{BB962C8B-B14F-4D97-AF65-F5344CB8AC3E}">
        <p14:creationId xmlns:p14="http://schemas.microsoft.com/office/powerpoint/2010/main" val="3032422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B59137-0409-519F-E963-5D10BB833B3C}"/>
              </a:ext>
            </a:extLst>
          </p:cNvPr>
          <p:cNvSpPr>
            <a:spLocks noGrp="1"/>
          </p:cNvSpPr>
          <p:nvPr>
            <p:ph type="dt" sz="half" idx="10"/>
          </p:nvPr>
        </p:nvSpPr>
        <p:spPr/>
        <p:txBody>
          <a:bodyPr/>
          <a:lstStyle/>
          <a:p>
            <a:fld id="{4DDE8D78-3D66-4F0F-8CDC-492452015E8C}" type="datetimeFigureOut">
              <a:rPr lang="en-GB" smtClean="0"/>
              <a:t>27/05/2024</a:t>
            </a:fld>
            <a:endParaRPr lang="en-GB"/>
          </a:p>
        </p:txBody>
      </p:sp>
      <p:sp>
        <p:nvSpPr>
          <p:cNvPr id="3" name="Footer Placeholder 2">
            <a:extLst>
              <a:ext uri="{FF2B5EF4-FFF2-40B4-BE49-F238E27FC236}">
                <a16:creationId xmlns:a16="http://schemas.microsoft.com/office/drawing/2014/main" id="{67ABE4DA-3E3F-89D5-C33F-7934F3D39F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9456B27-595C-9998-D5FD-50C26F146344}"/>
              </a:ext>
            </a:extLst>
          </p:cNvPr>
          <p:cNvSpPr>
            <a:spLocks noGrp="1"/>
          </p:cNvSpPr>
          <p:nvPr>
            <p:ph type="sldNum" sz="quarter" idx="12"/>
          </p:nvPr>
        </p:nvSpPr>
        <p:spPr/>
        <p:txBody>
          <a:bodyPr/>
          <a:lstStyle/>
          <a:p>
            <a:fld id="{9800BEF0-863C-4249-944F-87F5313AB5DC}" type="slidenum">
              <a:rPr lang="en-GB" smtClean="0"/>
              <a:t>‹#›</a:t>
            </a:fld>
            <a:endParaRPr lang="en-GB"/>
          </a:p>
        </p:txBody>
      </p:sp>
    </p:spTree>
    <p:extLst>
      <p:ext uri="{BB962C8B-B14F-4D97-AF65-F5344CB8AC3E}">
        <p14:creationId xmlns:p14="http://schemas.microsoft.com/office/powerpoint/2010/main" val="9094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4" name="Rechthoek 3"/>
          <p:cNvSpPr/>
          <p:nvPr userDrawn="1"/>
        </p:nvSpPr>
        <p:spPr>
          <a:xfrm>
            <a:off x="0" y="0"/>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5" name="Afbeelding 9"/>
          <p:cNvPicPr>
            <a:picLocks noChangeAspect="1"/>
          </p:cNvPicPr>
          <p:nvPr userDrawn="1"/>
        </p:nvPicPr>
        <p:blipFill>
          <a:blip r:embed="rId2">
            <a:extLst>
              <a:ext uri="{28A0092B-C50C-407E-A947-70E740481C1C}">
                <a14:useLocalDpi xmlns:a14="http://schemas.microsoft.com/office/drawing/2010/main" val="0"/>
              </a:ext>
            </a:extLst>
          </a:blip>
          <a:srcRect l="44934" t="19073" r="44934"/>
          <a:stretch>
            <a:fillRect/>
          </a:stretch>
        </p:blipFill>
        <p:spPr bwMode="auto">
          <a:xfrm>
            <a:off x="5638800" y="1588"/>
            <a:ext cx="914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35000" y="1052513"/>
            <a:ext cx="10923588" cy="2374900"/>
          </a:xfrm>
        </p:spPr>
        <p:txBody>
          <a:bodyPr anchor="ctr">
            <a:normAutofit/>
          </a:bodyPr>
          <a:lstStyle>
            <a:lvl1pPr>
              <a:defRPr sz="4800">
                <a:solidFill>
                  <a:schemeClr val="bg1"/>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p:txBody>
      </p:sp>
      <p:sp>
        <p:nvSpPr>
          <p:cNvPr id="6" name="Tijdelijke aanduiding voor datum 7"/>
          <p:cNvSpPr>
            <a:spLocks noGrp="1"/>
          </p:cNvSpPr>
          <p:nvPr>
            <p:ph type="dt" sz="half" idx="14"/>
          </p:nvPr>
        </p:nvSpPr>
        <p:spPr/>
        <p:txBody>
          <a:bodyPr/>
          <a:lstStyle>
            <a:lvl1pPr>
              <a:defRPr/>
            </a:lvl1pPr>
          </a:lstStyle>
          <a:p>
            <a:pPr>
              <a:defRPr/>
            </a:pPr>
            <a:fld id="{BE1F72D9-C058-4BEB-BEB7-C3DB2E7BE9B9}" type="datetime1">
              <a:rPr lang="nl-NL"/>
              <a:pPr>
                <a:defRPr/>
              </a:pPr>
              <a:t>27-5-2024</a:t>
            </a:fld>
            <a:endParaRPr lang="nl-NL" dirty="0"/>
          </a:p>
        </p:txBody>
      </p:sp>
      <p:sp>
        <p:nvSpPr>
          <p:cNvPr id="7" name="Tijdelijke aanduiding voor voettekst 9"/>
          <p:cNvSpPr>
            <a:spLocks noGrp="1"/>
          </p:cNvSpPr>
          <p:nvPr>
            <p:ph type="ftr" sz="quarter" idx="15"/>
          </p:nvPr>
        </p:nvSpPr>
        <p:spPr/>
        <p:txBody>
          <a:bodyPr/>
          <a:lstStyle>
            <a:lvl1pPr>
              <a:defRPr/>
            </a:lvl1pPr>
          </a:lstStyle>
          <a:p>
            <a:pPr>
              <a:defRPr/>
            </a:pPr>
            <a:r>
              <a:rPr lang="nl-NL"/>
              <a:t>Inspectie van het Onderwijs</a:t>
            </a:r>
            <a:endParaRPr lang="nl-NL" dirty="0"/>
          </a:p>
        </p:txBody>
      </p:sp>
      <p:sp>
        <p:nvSpPr>
          <p:cNvPr id="8" name="Tijdelijke aanduiding voor dianummer 10"/>
          <p:cNvSpPr>
            <a:spLocks noGrp="1"/>
          </p:cNvSpPr>
          <p:nvPr>
            <p:ph type="sldNum" sz="quarter" idx="16"/>
          </p:nvPr>
        </p:nvSpPr>
        <p:spPr/>
        <p:txBody>
          <a:bodyPr/>
          <a:lstStyle>
            <a:lvl1pPr>
              <a:defRPr/>
            </a:lvl1pPr>
          </a:lstStyle>
          <a:p>
            <a:pPr>
              <a:defRPr/>
            </a:pPr>
            <a:fld id="{622C7E4F-520D-45A0-A732-2CF8373EC40B}" type="slidenum">
              <a:rPr lang="nl-NL"/>
              <a:pPr>
                <a:defRPr/>
              </a:pPr>
              <a:t>‹#›</a:t>
            </a:fld>
            <a:endParaRPr lang="nl-NL" dirty="0"/>
          </a:p>
        </p:txBody>
      </p:sp>
    </p:spTree>
    <p:extLst>
      <p:ext uri="{BB962C8B-B14F-4D97-AF65-F5344CB8AC3E}">
        <p14:creationId xmlns:p14="http://schemas.microsoft.com/office/powerpoint/2010/main" val="13609397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4" name="Rechthoek 3"/>
          <p:cNvSpPr/>
          <p:nvPr userDrawn="1"/>
        </p:nvSpPr>
        <p:spPr>
          <a:xfrm>
            <a:off x="0" y="3430588"/>
            <a:ext cx="12192000" cy="3427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 name="Rechthoek 4"/>
          <p:cNvSpPr>
            <a:spLocks/>
          </p:cNvSpPr>
          <p:nvPr userDrawn="1"/>
        </p:nvSpPr>
        <p:spPr>
          <a:xfrm>
            <a:off x="5862638" y="6619875"/>
            <a:ext cx="466725" cy="238125"/>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p>
        </p:txBody>
      </p:sp>
      <p:sp>
        <p:nvSpPr>
          <p:cNvPr id="2" name="Titel 1"/>
          <p:cNvSpPr>
            <a:spLocks noGrp="1"/>
          </p:cNvSpPr>
          <p:nvPr>
            <p:ph type="title"/>
          </p:nvPr>
        </p:nvSpPr>
        <p:spPr>
          <a:xfrm>
            <a:off x="635000" y="1052513"/>
            <a:ext cx="10923588" cy="2374900"/>
          </a:xfrm>
        </p:spPr>
        <p:txBody>
          <a:bodyPr anchor="ctr">
            <a:normAutofit/>
          </a:bodyPr>
          <a:lstStyle>
            <a:lvl1pPr>
              <a:defRPr sz="4800">
                <a:solidFill>
                  <a:schemeClr val="tx2"/>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p:txBody>
      </p:sp>
      <p:sp>
        <p:nvSpPr>
          <p:cNvPr id="6" name="Tijdelijke aanduiding voor datum 7"/>
          <p:cNvSpPr>
            <a:spLocks noGrp="1"/>
          </p:cNvSpPr>
          <p:nvPr>
            <p:ph type="dt" sz="half" idx="14"/>
          </p:nvPr>
        </p:nvSpPr>
        <p:spPr/>
        <p:txBody>
          <a:bodyPr/>
          <a:lstStyle>
            <a:lvl1pPr>
              <a:defRPr/>
            </a:lvl1pPr>
          </a:lstStyle>
          <a:p>
            <a:pPr>
              <a:defRPr/>
            </a:pPr>
            <a:fld id="{386A0434-9284-429A-8CE4-541BAB46D50B}" type="datetime1">
              <a:rPr lang="nl-NL"/>
              <a:pPr>
                <a:defRPr/>
              </a:pPr>
              <a:t>27-5-2024</a:t>
            </a:fld>
            <a:endParaRPr lang="nl-NL" dirty="0"/>
          </a:p>
        </p:txBody>
      </p:sp>
      <p:sp>
        <p:nvSpPr>
          <p:cNvPr id="7" name="Tijdelijke aanduiding voor voettekst 9"/>
          <p:cNvSpPr>
            <a:spLocks noGrp="1"/>
          </p:cNvSpPr>
          <p:nvPr>
            <p:ph type="ftr" sz="quarter" idx="15"/>
          </p:nvPr>
        </p:nvSpPr>
        <p:spPr/>
        <p:txBody>
          <a:bodyPr/>
          <a:lstStyle>
            <a:lvl1pPr>
              <a:defRPr/>
            </a:lvl1pPr>
          </a:lstStyle>
          <a:p>
            <a:pPr>
              <a:defRPr/>
            </a:pPr>
            <a:r>
              <a:rPr lang="nl-NL"/>
              <a:t>Inspectie van het Onderwijs</a:t>
            </a:r>
            <a:endParaRPr lang="nl-NL" dirty="0"/>
          </a:p>
        </p:txBody>
      </p:sp>
      <p:sp>
        <p:nvSpPr>
          <p:cNvPr id="8" name="Tijdelijke aanduiding voor dianummer 10"/>
          <p:cNvSpPr>
            <a:spLocks noGrp="1"/>
          </p:cNvSpPr>
          <p:nvPr>
            <p:ph type="sldNum" sz="quarter" idx="16"/>
          </p:nvPr>
        </p:nvSpPr>
        <p:spPr/>
        <p:txBody>
          <a:bodyPr/>
          <a:lstStyle>
            <a:lvl1pPr>
              <a:defRPr/>
            </a:lvl1pPr>
          </a:lstStyle>
          <a:p>
            <a:pPr>
              <a:defRPr/>
            </a:pPr>
            <a:fld id="{06AC50B0-32EA-4467-96DE-5917919070F6}" type="slidenum">
              <a:rPr lang="nl-NL"/>
              <a:pPr>
                <a:defRPr/>
              </a:pPr>
              <a:t>‹#›</a:t>
            </a:fld>
            <a:endParaRPr lang="nl-NL" dirty="0"/>
          </a:p>
        </p:txBody>
      </p:sp>
    </p:spTree>
    <p:extLst>
      <p:ext uri="{BB962C8B-B14F-4D97-AF65-F5344CB8AC3E}">
        <p14:creationId xmlns:p14="http://schemas.microsoft.com/office/powerpoint/2010/main" val="17994153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chemeClr val="bg2"/>
        </a:solidFill>
        <a:effectLst/>
      </p:bgPr>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pPr lvl="0"/>
            <a:r>
              <a:rPr lang="nl-NL" noProof="0"/>
              <a:t>Klik op het pictogram als u een afbeelding wilt toevoegen</a:t>
            </a:r>
            <a:endParaRPr lang="nl-NL" noProof="0" dirty="0"/>
          </a:p>
        </p:txBody>
      </p:sp>
      <p:sp>
        <p:nvSpPr>
          <p:cNvPr id="2" name="Titel 1"/>
          <p:cNvSpPr>
            <a:spLocks noGrp="1"/>
          </p:cNvSpPr>
          <p:nvPr>
            <p:ph type="title"/>
          </p:nvPr>
        </p:nvSpPr>
        <p:spPr>
          <a:xfrm>
            <a:off x="634205" y="3888000"/>
            <a:ext cx="5004595" cy="2333413"/>
          </a:xfrm>
        </p:spPr>
        <p:txBody>
          <a:bodyPr anchor="t"/>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p:txBody>
      </p:sp>
      <p:sp>
        <p:nvSpPr>
          <p:cNvPr id="5" name="Tijdelijke aanduiding voor datum 9"/>
          <p:cNvSpPr>
            <a:spLocks noGrp="1"/>
          </p:cNvSpPr>
          <p:nvPr>
            <p:ph type="dt" sz="half" idx="15"/>
          </p:nvPr>
        </p:nvSpPr>
        <p:spPr/>
        <p:txBody>
          <a:bodyPr/>
          <a:lstStyle>
            <a:lvl1pPr>
              <a:defRPr smtClean="0">
                <a:solidFill>
                  <a:schemeClr val="tx2"/>
                </a:solidFill>
              </a:defRPr>
            </a:lvl1pPr>
          </a:lstStyle>
          <a:p>
            <a:pPr>
              <a:defRPr/>
            </a:pPr>
            <a:fld id="{F154700E-C7F2-428F-8DF0-B522AC261F5D}" type="datetime1">
              <a:rPr lang="nl-NL"/>
              <a:pPr>
                <a:defRPr/>
              </a:pPr>
              <a:t>27-5-2024</a:t>
            </a:fld>
            <a:endParaRPr lang="nl-NL" dirty="0"/>
          </a:p>
        </p:txBody>
      </p:sp>
      <p:sp>
        <p:nvSpPr>
          <p:cNvPr id="7" name="Tijdelijke aanduiding voor voettekst 10"/>
          <p:cNvSpPr>
            <a:spLocks noGrp="1"/>
          </p:cNvSpPr>
          <p:nvPr>
            <p:ph type="ftr" sz="quarter" idx="16"/>
          </p:nvPr>
        </p:nvSpPr>
        <p:spPr/>
        <p:txBody>
          <a:bodyPr/>
          <a:lstStyle>
            <a:lvl1pPr>
              <a:defRPr smtClean="0">
                <a:solidFill>
                  <a:schemeClr val="tx2"/>
                </a:solidFill>
              </a:defRPr>
            </a:lvl1pPr>
          </a:lstStyle>
          <a:p>
            <a:pPr>
              <a:defRPr/>
            </a:pPr>
            <a:r>
              <a:rPr lang="nl-NL"/>
              <a:t>Inspectie van het Onderwijs</a:t>
            </a:r>
            <a:endParaRPr lang="nl-NL" dirty="0"/>
          </a:p>
        </p:txBody>
      </p:sp>
      <p:sp>
        <p:nvSpPr>
          <p:cNvPr id="8" name="Tijdelijke aanduiding voor dianummer 12"/>
          <p:cNvSpPr>
            <a:spLocks noGrp="1"/>
          </p:cNvSpPr>
          <p:nvPr>
            <p:ph type="sldNum" sz="quarter" idx="17"/>
          </p:nvPr>
        </p:nvSpPr>
        <p:spPr/>
        <p:txBody>
          <a:bodyPr/>
          <a:lstStyle>
            <a:lvl1pPr>
              <a:defRPr smtClean="0">
                <a:solidFill>
                  <a:schemeClr val="tx2"/>
                </a:solidFill>
              </a:defRPr>
            </a:lvl1pPr>
          </a:lstStyle>
          <a:p>
            <a:pPr>
              <a:defRPr/>
            </a:pPr>
            <a:fld id="{B028198A-3B90-4728-966B-CD3B48AFE844}" type="slidenum">
              <a:rPr lang="nl-NL"/>
              <a:pPr>
                <a:defRPr/>
              </a:pPr>
              <a:t>‹#›</a:t>
            </a:fld>
            <a:endParaRPr lang="nl-NL" dirty="0"/>
          </a:p>
        </p:txBody>
      </p:sp>
    </p:spTree>
    <p:extLst>
      <p:ext uri="{BB962C8B-B14F-4D97-AF65-F5344CB8AC3E}">
        <p14:creationId xmlns:p14="http://schemas.microsoft.com/office/powerpoint/2010/main" val="3652366893"/>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pPr lvl="0"/>
            <a:r>
              <a:rPr lang="nl-NL" noProof="0"/>
              <a:t>Klik op het pictogram als u een afbeelding wilt toevoegen</a:t>
            </a:r>
            <a:endParaRPr lang="nl-NL" noProof="0"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p:txBody>
      </p:sp>
      <p:sp>
        <p:nvSpPr>
          <p:cNvPr id="2" name="Titel 1"/>
          <p:cNvSpPr>
            <a:spLocks noGrp="1"/>
          </p:cNvSpPr>
          <p:nvPr>
            <p:ph type="title"/>
          </p:nvPr>
        </p:nvSpPr>
        <p:spPr>
          <a:xfrm>
            <a:off x="634206" y="3888000"/>
            <a:ext cx="5004594" cy="2333413"/>
          </a:xfrm>
        </p:spPr>
        <p:txBody>
          <a:bodyPr anchor="t"/>
          <a:lstStyle/>
          <a:p>
            <a:r>
              <a:rPr lang="nl-NL"/>
              <a:t>Klik om de stijl te bewerken</a:t>
            </a:r>
            <a:endParaRPr lang="nl-NL" dirty="0"/>
          </a:p>
        </p:txBody>
      </p:sp>
      <p:sp>
        <p:nvSpPr>
          <p:cNvPr id="5" name="Tijdelijke aanduiding voor datum 3"/>
          <p:cNvSpPr>
            <a:spLocks noGrp="1"/>
          </p:cNvSpPr>
          <p:nvPr>
            <p:ph type="dt" sz="half" idx="15"/>
          </p:nvPr>
        </p:nvSpPr>
        <p:spPr/>
        <p:txBody>
          <a:bodyPr/>
          <a:lstStyle>
            <a:lvl1pPr>
              <a:defRPr/>
            </a:lvl1pPr>
          </a:lstStyle>
          <a:p>
            <a:pPr>
              <a:defRPr/>
            </a:pPr>
            <a:fld id="{6F0F5223-168D-4ADC-8E10-84F9882CA8BC}" type="datetime1">
              <a:rPr lang="nl-NL"/>
              <a:pPr>
                <a:defRPr/>
              </a:pPr>
              <a:t>27-5-2024</a:t>
            </a:fld>
            <a:endParaRPr lang="nl-NL" dirty="0"/>
          </a:p>
        </p:txBody>
      </p:sp>
      <p:sp>
        <p:nvSpPr>
          <p:cNvPr id="6" name="Tijdelijke aanduiding voor voettekst 4"/>
          <p:cNvSpPr>
            <a:spLocks noGrp="1"/>
          </p:cNvSpPr>
          <p:nvPr>
            <p:ph type="ftr" sz="quarter" idx="16"/>
          </p:nvPr>
        </p:nvSpPr>
        <p:spPr/>
        <p:txBody>
          <a:bodyPr/>
          <a:lstStyle>
            <a:lvl1pPr>
              <a:defRPr/>
            </a:lvl1pPr>
          </a:lstStyle>
          <a:p>
            <a:pPr>
              <a:defRPr/>
            </a:pPr>
            <a:r>
              <a:rPr lang="nl-NL"/>
              <a:t>Inspectie van het Onderwijs</a:t>
            </a:r>
            <a:endParaRPr lang="nl-NL" dirty="0"/>
          </a:p>
        </p:txBody>
      </p:sp>
      <p:sp>
        <p:nvSpPr>
          <p:cNvPr id="7" name="Tijdelijke aanduiding voor dianummer 5"/>
          <p:cNvSpPr>
            <a:spLocks noGrp="1"/>
          </p:cNvSpPr>
          <p:nvPr>
            <p:ph type="sldNum" sz="quarter" idx="17"/>
          </p:nvPr>
        </p:nvSpPr>
        <p:spPr/>
        <p:txBody>
          <a:bodyPr/>
          <a:lstStyle>
            <a:lvl1pPr>
              <a:defRPr/>
            </a:lvl1pPr>
          </a:lstStyle>
          <a:p>
            <a:pPr>
              <a:defRPr/>
            </a:pPr>
            <a:fld id="{0D3A9608-56F7-4D09-A7A0-28BB09CB9399}" type="slidenum">
              <a:rPr lang="nl-NL"/>
              <a:pPr>
                <a:defRPr/>
              </a:pPr>
              <a:t>‹#›</a:t>
            </a:fld>
            <a:endParaRPr lang="nl-NL" dirty="0"/>
          </a:p>
        </p:txBody>
      </p:sp>
    </p:spTree>
    <p:extLst>
      <p:ext uri="{BB962C8B-B14F-4D97-AF65-F5344CB8AC3E}">
        <p14:creationId xmlns:p14="http://schemas.microsoft.com/office/powerpoint/2010/main" val="24905001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chemeClr val="bg2"/>
        </a:solidFill>
        <a:effectLst/>
      </p:bgPr>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pPr lvl="0"/>
            <a:r>
              <a:rPr lang="nl-NL" noProof="0"/>
              <a:t>Klik op het pictogram als u een afbeelding wilt toevoegen</a:t>
            </a:r>
            <a:endParaRPr lang="nl-NL" noProof="0"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p:txBody>
      </p:sp>
      <p:sp>
        <p:nvSpPr>
          <p:cNvPr id="4" name="Tijdelijke aanduiding voor datum 7"/>
          <p:cNvSpPr>
            <a:spLocks noGrp="1"/>
          </p:cNvSpPr>
          <p:nvPr>
            <p:ph type="dt" sz="half" idx="15"/>
          </p:nvPr>
        </p:nvSpPr>
        <p:spPr/>
        <p:txBody>
          <a:bodyPr/>
          <a:lstStyle>
            <a:lvl1pPr>
              <a:defRPr smtClean="0">
                <a:solidFill>
                  <a:schemeClr val="tx2"/>
                </a:solidFill>
              </a:defRPr>
            </a:lvl1pPr>
          </a:lstStyle>
          <a:p>
            <a:pPr>
              <a:defRPr/>
            </a:pPr>
            <a:fld id="{572828FA-AC5E-4D4C-B449-C39DD70C7DC6}" type="datetime1">
              <a:rPr lang="nl-NL"/>
              <a:pPr>
                <a:defRPr/>
              </a:pPr>
              <a:t>27-5-2024</a:t>
            </a:fld>
            <a:endParaRPr lang="nl-NL" dirty="0"/>
          </a:p>
        </p:txBody>
      </p:sp>
      <p:sp>
        <p:nvSpPr>
          <p:cNvPr id="5" name="Tijdelijke aanduiding voor voettekst 8"/>
          <p:cNvSpPr>
            <a:spLocks noGrp="1"/>
          </p:cNvSpPr>
          <p:nvPr>
            <p:ph type="ftr" sz="quarter" idx="16"/>
          </p:nvPr>
        </p:nvSpPr>
        <p:spPr/>
        <p:txBody>
          <a:bodyPr/>
          <a:lstStyle>
            <a:lvl1pPr>
              <a:defRPr smtClean="0">
                <a:solidFill>
                  <a:schemeClr val="tx2"/>
                </a:solidFill>
              </a:defRPr>
            </a:lvl1pPr>
          </a:lstStyle>
          <a:p>
            <a:pPr>
              <a:defRPr/>
            </a:pPr>
            <a:r>
              <a:rPr lang="nl-NL"/>
              <a:t>Inspectie van het Onderwijs</a:t>
            </a:r>
            <a:endParaRPr lang="nl-NL" dirty="0"/>
          </a:p>
        </p:txBody>
      </p:sp>
      <p:sp>
        <p:nvSpPr>
          <p:cNvPr id="6" name="Tijdelijke aanduiding voor dianummer 9"/>
          <p:cNvSpPr>
            <a:spLocks noGrp="1"/>
          </p:cNvSpPr>
          <p:nvPr>
            <p:ph type="sldNum" sz="quarter" idx="17"/>
          </p:nvPr>
        </p:nvSpPr>
        <p:spPr/>
        <p:txBody>
          <a:bodyPr/>
          <a:lstStyle>
            <a:lvl1pPr>
              <a:defRPr smtClean="0">
                <a:solidFill>
                  <a:schemeClr val="tx2"/>
                </a:solidFill>
              </a:defRPr>
            </a:lvl1pPr>
          </a:lstStyle>
          <a:p>
            <a:pPr>
              <a:defRPr/>
            </a:pPr>
            <a:fld id="{C2EC0083-5F34-4FC8-8F8C-190A8F5DB8D8}" type="slidenum">
              <a:rPr lang="nl-NL"/>
              <a:pPr>
                <a:defRPr/>
              </a:pPr>
              <a:t>‹#›</a:t>
            </a:fld>
            <a:endParaRPr lang="nl-NL" dirty="0"/>
          </a:p>
        </p:txBody>
      </p:sp>
    </p:spTree>
    <p:extLst>
      <p:ext uri="{BB962C8B-B14F-4D97-AF65-F5344CB8AC3E}">
        <p14:creationId xmlns:p14="http://schemas.microsoft.com/office/powerpoint/2010/main" val="1350655243"/>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pPr lvl="0"/>
            <a:r>
              <a:rPr lang="nl-NL" noProof="0"/>
              <a:t>Klik op het pictogram als u een afbeelding wilt toevoegen</a:t>
            </a:r>
            <a:endParaRPr lang="nl-NL" noProof="0"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p:txBody>
      </p:sp>
      <p:sp>
        <p:nvSpPr>
          <p:cNvPr id="4" name="Tijdelijke aanduiding voor datum 3"/>
          <p:cNvSpPr>
            <a:spLocks noGrp="1"/>
          </p:cNvSpPr>
          <p:nvPr>
            <p:ph type="dt" sz="half" idx="15"/>
          </p:nvPr>
        </p:nvSpPr>
        <p:spPr/>
        <p:txBody>
          <a:bodyPr/>
          <a:lstStyle>
            <a:lvl1pPr>
              <a:defRPr/>
            </a:lvl1pPr>
          </a:lstStyle>
          <a:p>
            <a:pPr>
              <a:defRPr/>
            </a:pPr>
            <a:fld id="{4ED33CDB-F781-47CD-82BA-52E32F8C1182}" type="datetime1">
              <a:rPr lang="nl-NL"/>
              <a:pPr>
                <a:defRPr/>
              </a:pPr>
              <a:t>27-5-2024</a:t>
            </a:fld>
            <a:endParaRPr lang="nl-NL" dirty="0"/>
          </a:p>
        </p:txBody>
      </p:sp>
      <p:sp>
        <p:nvSpPr>
          <p:cNvPr id="5" name="Tijdelijke aanduiding voor voettekst 4"/>
          <p:cNvSpPr>
            <a:spLocks noGrp="1"/>
          </p:cNvSpPr>
          <p:nvPr>
            <p:ph type="ftr" sz="quarter" idx="16"/>
          </p:nvPr>
        </p:nvSpPr>
        <p:spPr/>
        <p:txBody>
          <a:bodyPr/>
          <a:lstStyle>
            <a:lvl1pPr>
              <a:defRPr/>
            </a:lvl1pPr>
          </a:lstStyle>
          <a:p>
            <a:pPr>
              <a:defRPr/>
            </a:pPr>
            <a:r>
              <a:rPr lang="nl-NL"/>
              <a:t>Inspectie van het Onderwijs</a:t>
            </a:r>
            <a:endParaRPr lang="nl-NL" dirty="0"/>
          </a:p>
        </p:txBody>
      </p:sp>
      <p:sp>
        <p:nvSpPr>
          <p:cNvPr id="6" name="Tijdelijke aanduiding voor dianummer 5"/>
          <p:cNvSpPr>
            <a:spLocks noGrp="1"/>
          </p:cNvSpPr>
          <p:nvPr>
            <p:ph type="sldNum" sz="quarter" idx="17"/>
          </p:nvPr>
        </p:nvSpPr>
        <p:spPr/>
        <p:txBody>
          <a:bodyPr/>
          <a:lstStyle>
            <a:lvl1pPr>
              <a:defRPr/>
            </a:lvl1pPr>
          </a:lstStyle>
          <a:p>
            <a:pPr>
              <a:defRPr/>
            </a:pPr>
            <a:fld id="{4D96F66A-08BD-47B5-AAAE-42C731D7C0FD}" type="slidenum">
              <a:rPr lang="nl-NL"/>
              <a:pPr>
                <a:defRPr/>
              </a:pPr>
              <a:t>‹#›</a:t>
            </a:fld>
            <a:endParaRPr lang="nl-NL" dirty="0"/>
          </a:p>
        </p:txBody>
      </p:sp>
    </p:spTree>
    <p:extLst>
      <p:ext uri="{BB962C8B-B14F-4D97-AF65-F5344CB8AC3E}">
        <p14:creationId xmlns:p14="http://schemas.microsoft.com/office/powerpoint/2010/main" val="15062899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chemeClr val="bg2"/>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pPr lvl="0"/>
            <a:r>
              <a:rPr lang="nl-NL" noProof="0"/>
              <a:t>Klik op het pictogram als u een afbeelding wilt toevoegen</a:t>
            </a:r>
            <a:endParaRPr lang="nl-NL" noProof="0"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4" name="Tijdelijke aanduiding voor datum 12"/>
          <p:cNvSpPr>
            <a:spLocks noGrp="1"/>
          </p:cNvSpPr>
          <p:nvPr>
            <p:ph type="dt" sz="half" idx="15"/>
          </p:nvPr>
        </p:nvSpPr>
        <p:spPr/>
        <p:txBody>
          <a:bodyPr/>
          <a:lstStyle>
            <a:lvl1pPr>
              <a:defRPr/>
            </a:lvl1pPr>
          </a:lstStyle>
          <a:p>
            <a:pPr>
              <a:defRPr/>
            </a:pPr>
            <a:fld id="{5DB9F015-9F8C-4DC5-A25F-0249DF5646F1}" type="datetime1">
              <a:rPr lang="nl-NL"/>
              <a:pPr>
                <a:defRPr/>
              </a:pPr>
              <a:t>27-5-2024</a:t>
            </a:fld>
            <a:endParaRPr lang="nl-NL" dirty="0"/>
          </a:p>
        </p:txBody>
      </p:sp>
      <p:sp>
        <p:nvSpPr>
          <p:cNvPr id="5" name="Tijdelijke aanduiding voor voettekst 13"/>
          <p:cNvSpPr>
            <a:spLocks noGrp="1"/>
          </p:cNvSpPr>
          <p:nvPr>
            <p:ph type="ftr" sz="quarter" idx="16"/>
          </p:nvPr>
        </p:nvSpPr>
        <p:spPr/>
        <p:txBody>
          <a:bodyPr/>
          <a:lstStyle>
            <a:lvl1pPr>
              <a:defRPr/>
            </a:lvl1pPr>
          </a:lstStyle>
          <a:p>
            <a:pPr>
              <a:defRPr/>
            </a:pPr>
            <a:r>
              <a:rPr lang="nl-NL"/>
              <a:t>Inspectie van het Onderwijs</a:t>
            </a:r>
            <a:endParaRPr lang="nl-NL" dirty="0"/>
          </a:p>
        </p:txBody>
      </p:sp>
      <p:sp>
        <p:nvSpPr>
          <p:cNvPr id="6" name="Tijdelijke aanduiding voor dianummer 14"/>
          <p:cNvSpPr>
            <a:spLocks noGrp="1"/>
          </p:cNvSpPr>
          <p:nvPr>
            <p:ph type="sldNum" sz="quarter" idx="17"/>
          </p:nvPr>
        </p:nvSpPr>
        <p:spPr/>
        <p:txBody>
          <a:bodyPr/>
          <a:lstStyle>
            <a:lvl1pPr>
              <a:defRPr/>
            </a:lvl1pPr>
          </a:lstStyle>
          <a:p>
            <a:pPr>
              <a:defRPr/>
            </a:pPr>
            <a:fld id="{2D0CDE6F-0784-4A0D-8BE9-552C405E08C3}" type="slidenum">
              <a:rPr lang="nl-NL"/>
              <a:pPr>
                <a:defRPr/>
              </a:pPr>
              <a:t>‹#›</a:t>
            </a:fld>
            <a:endParaRPr lang="nl-NL" dirty="0"/>
          </a:p>
        </p:txBody>
      </p:sp>
    </p:spTree>
    <p:extLst>
      <p:ext uri="{BB962C8B-B14F-4D97-AF65-F5344CB8AC3E}">
        <p14:creationId xmlns:p14="http://schemas.microsoft.com/office/powerpoint/2010/main" val="3607258537"/>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pPr lvl="0"/>
            <a:r>
              <a:rPr lang="nl-NL" noProof="0"/>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4" name="Tijdelijke aanduiding voor datum 4"/>
          <p:cNvSpPr>
            <a:spLocks noGrp="1"/>
          </p:cNvSpPr>
          <p:nvPr>
            <p:ph type="dt" sz="half" idx="15"/>
          </p:nvPr>
        </p:nvSpPr>
        <p:spPr/>
        <p:txBody>
          <a:bodyPr/>
          <a:lstStyle>
            <a:lvl1pPr>
              <a:defRPr/>
            </a:lvl1pPr>
          </a:lstStyle>
          <a:p>
            <a:pPr>
              <a:defRPr/>
            </a:pPr>
            <a:fld id="{C6955AB8-5119-47BB-9753-F3215D78A5A8}" type="datetime1">
              <a:rPr lang="nl-NL"/>
              <a:pPr>
                <a:defRPr/>
              </a:pPr>
              <a:t>27-5-2024</a:t>
            </a:fld>
            <a:endParaRPr lang="nl-NL" dirty="0"/>
          </a:p>
        </p:txBody>
      </p:sp>
      <p:sp>
        <p:nvSpPr>
          <p:cNvPr id="5" name="Tijdelijke aanduiding voor voettekst 5"/>
          <p:cNvSpPr>
            <a:spLocks noGrp="1"/>
          </p:cNvSpPr>
          <p:nvPr>
            <p:ph type="ftr" sz="quarter" idx="16"/>
          </p:nvPr>
        </p:nvSpPr>
        <p:spPr/>
        <p:txBody>
          <a:bodyPr/>
          <a:lstStyle>
            <a:lvl1pPr>
              <a:defRPr/>
            </a:lvl1pPr>
          </a:lstStyle>
          <a:p>
            <a:pPr>
              <a:defRPr/>
            </a:pPr>
            <a:r>
              <a:rPr lang="nl-NL"/>
              <a:t>Inspectie van het Onderwijs</a:t>
            </a:r>
            <a:endParaRPr lang="nl-NL" dirty="0"/>
          </a:p>
        </p:txBody>
      </p:sp>
      <p:sp>
        <p:nvSpPr>
          <p:cNvPr id="6" name="Tijdelijke aanduiding voor dianummer 6"/>
          <p:cNvSpPr>
            <a:spLocks noGrp="1"/>
          </p:cNvSpPr>
          <p:nvPr>
            <p:ph type="sldNum" sz="quarter" idx="17"/>
          </p:nvPr>
        </p:nvSpPr>
        <p:spPr/>
        <p:txBody>
          <a:bodyPr/>
          <a:lstStyle>
            <a:lvl1pPr>
              <a:defRPr/>
            </a:lvl1pPr>
          </a:lstStyle>
          <a:p>
            <a:pPr>
              <a:defRPr/>
            </a:pPr>
            <a:fld id="{58B5DB98-8654-4596-A2C8-62E051548BF1}" type="slidenum">
              <a:rPr lang="nl-NL"/>
              <a:pPr>
                <a:defRPr/>
              </a:pPr>
              <a:t>‹#›</a:t>
            </a:fld>
            <a:endParaRPr lang="nl-NL" dirty="0"/>
          </a:p>
        </p:txBody>
      </p:sp>
    </p:spTree>
    <p:extLst>
      <p:ext uri="{BB962C8B-B14F-4D97-AF65-F5344CB8AC3E}">
        <p14:creationId xmlns:p14="http://schemas.microsoft.com/office/powerpoint/2010/main" val="1116257024"/>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9530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Tree>
    <p:extLst>
      <p:ext uri="{BB962C8B-B14F-4D97-AF65-F5344CB8AC3E}">
        <p14:creationId xmlns:p14="http://schemas.microsoft.com/office/powerpoint/2010/main" val="824499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3F54B-C411-D39B-AAD9-DC662D400C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AD366B-E05E-E1FF-0ABE-A22287723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C82C5FC-8377-ADD6-1240-54B03D548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C8F9D3-58A8-CEDE-A3D1-CF0EE6B35AFA}"/>
              </a:ext>
            </a:extLst>
          </p:cNvPr>
          <p:cNvSpPr>
            <a:spLocks noGrp="1"/>
          </p:cNvSpPr>
          <p:nvPr>
            <p:ph type="dt" sz="half" idx="10"/>
          </p:nvPr>
        </p:nvSpPr>
        <p:spPr/>
        <p:txBody>
          <a:bodyPr/>
          <a:lstStyle/>
          <a:p>
            <a:fld id="{4DDE8D78-3D66-4F0F-8CDC-492452015E8C}" type="datetimeFigureOut">
              <a:rPr lang="en-GB" smtClean="0"/>
              <a:t>27/05/2024</a:t>
            </a:fld>
            <a:endParaRPr lang="en-GB"/>
          </a:p>
        </p:txBody>
      </p:sp>
      <p:sp>
        <p:nvSpPr>
          <p:cNvPr id="6" name="Footer Placeholder 5">
            <a:extLst>
              <a:ext uri="{FF2B5EF4-FFF2-40B4-BE49-F238E27FC236}">
                <a16:creationId xmlns:a16="http://schemas.microsoft.com/office/drawing/2014/main" id="{B015B0A1-9467-D93E-EE32-145E9EACC3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82709D-8BDC-81BA-71A1-1846F10C4FA1}"/>
              </a:ext>
            </a:extLst>
          </p:cNvPr>
          <p:cNvSpPr>
            <a:spLocks noGrp="1"/>
          </p:cNvSpPr>
          <p:nvPr>
            <p:ph type="sldNum" sz="quarter" idx="12"/>
          </p:nvPr>
        </p:nvSpPr>
        <p:spPr/>
        <p:txBody>
          <a:bodyPr/>
          <a:lstStyle/>
          <a:p>
            <a:fld id="{9800BEF0-863C-4249-944F-87F5313AB5DC}" type="slidenum">
              <a:rPr lang="en-GB" smtClean="0"/>
              <a:t>‹#›</a:t>
            </a:fld>
            <a:endParaRPr lang="en-GB"/>
          </a:p>
        </p:txBody>
      </p:sp>
    </p:spTree>
    <p:extLst>
      <p:ext uri="{BB962C8B-B14F-4D97-AF65-F5344CB8AC3E}">
        <p14:creationId xmlns:p14="http://schemas.microsoft.com/office/powerpoint/2010/main" val="307985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 om de modelstijlen te bewerken</a:t>
            </a:r>
          </a:p>
        </p:txBody>
      </p:sp>
      <p:sp>
        <p:nvSpPr>
          <p:cNvPr id="4" name="Tijdelijke aanduiding voor datum 3"/>
          <p:cNvSpPr>
            <a:spLocks noGrp="1"/>
          </p:cNvSpPr>
          <p:nvPr>
            <p:ph type="dt" sz="half" idx="14"/>
          </p:nvPr>
        </p:nvSpPr>
        <p:spPr/>
        <p:txBody>
          <a:bodyPr/>
          <a:lstStyle>
            <a:lvl1pPr>
              <a:defRPr/>
            </a:lvl1pPr>
          </a:lstStyle>
          <a:p>
            <a:pPr>
              <a:defRPr/>
            </a:pPr>
            <a:fld id="{825541AF-A13C-434F-949F-B1ADF6BBDA44}" type="datetime1">
              <a:rPr lang="nl-NL"/>
              <a:pPr>
                <a:defRPr/>
              </a:pPr>
              <a:t>27-5-2024</a:t>
            </a:fld>
            <a:endParaRPr lang="nl-NL" dirty="0"/>
          </a:p>
        </p:txBody>
      </p:sp>
      <p:sp>
        <p:nvSpPr>
          <p:cNvPr id="5" name="Tijdelijke aanduiding voor voettekst 4"/>
          <p:cNvSpPr>
            <a:spLocks noGrp="1"/>
          </p:cNvSpPr>
          <p:nvPr>
            <p:ph type="ftr" sz="quarter" idx="15"/>
          </p:nvPr>
        </p:nvSpPr>
        <p:spPr/>
        <p:txBody>
          <a:bodyPr/>
          <a:lstStyle>
            <a:lvl1pPr>
              <a:defRPr/>
            </a:lvl1pPr>
          </a:lstStyle>
          <a:p>
            <a:pPr>
              <a:defRPr/>
            </a:pPr>
            <a:r>
              <a:rPr lang="nl-NL"/>
              <a:t>Inspectie van het Onderwijs</a:t>
            </a:r>
            <a:endParaRPr lang="nl-NL" dirty="0"/>
          </a:p>
        </p:txBody>
      </p:sp>
      <p:sp>
        <p:nvSpPr>
          <p:cNvPr id="6" name="Tijdelijke aanduiding voor dianummer 5"/>
          <p:cNvSpPr>
            <a:spLocks noGrp="1"/>
          </p:cNvSpPr>
          <p:nvPr>
            <p:ph type="sldNum" sz="quarter" idx="16"/>
          </p:nvPr>
        </p:nvSpPr>
        <p:spPr/>
        <p:txBody>
          <a:bodyPr/>
          <a:lstStyle>
            <a:lvl1pPr>
              <a:defRPr/>
            </a:lvl1pPr>
          </a:lstStyle>
          <a:p>
            <a:pPr>
              <a:defRPr/>
            </a:pPr>
            <a:fld id="{14E68B2D-F6DF-4274-9451-79F9B304ADC0}" type="slidenum">
              <a:rPr lang="nl-NL"/>
              <a:pPr>
                <a:defRPr/>
              </a:pPr>
              <a:t>‹#›</a:t>
            </a:fld>
            <a:endParaRPr lang="nl-NL" dirty="0"/>
          </a:p>
        </p:txBody>
      </p:sp>
    </p:spTree>
    <p:extLst>
      <p:ext uri="{BB962C8B-B14F-4D97-AF65-F5344CB8AC3E}">
        <p14:creationId xmlns:p14="http://schemas.microsoft.com/office/powerpoint/2010/main" val="36144268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 om de modelstijlen te bewerken</a:t>
            </a:r>
          </a:p>
        </p:txBody>
      </p:sp>
      <p:sp>
        <p:nvSpPr>
          <p:cNvPr id="5" name="Tijdelijke aanduiding voor datum 3"/>
          <p:cNvSpPr>
            <a:spLocks noGrp="1"/>
          </p:cNvSpPr>
          <p:nvPr>
            <p:ph type="dt" sz="half" idx="16"/>
          </p:nvPr>
        </p:nvSpPr>
        <p:spPr/>
        <p:txBody>
          <a:bodyPr/>
          <a:lstStyle>
            <a:lvl1pPr>
              <a:defRPr/>
            </a:lvl1pPr>
          </a:lstStyle>
          <a:p>
            <a:pPr>
              <a:defRPr/>
            </a:pPr>
            <a:fld id="{03F6AF15-5BAC-435A-A76E-7739041E8601}" type="datetime1">
              <a:rPr lang="nl-NL"/>
              <a:pPr>
                <a:defRPr/>
              </a:pPr>
              <a:t>27-5-2024</a:t>
            </a:fld>
            <a:endParaRPr lang="nl-NL" dirty="0"/>
          </a:p>
        </p:txBody>
      </p:sp>
      <p:sp>
        <p:nvSpPr>
          <p:cNvPr id="6" name="Tijdelijke aanduiding voor voettekst 4"/>
          <p:cNvSpPr>
            <a:spLocks noGrp="1"/>
          </p:cNvSpPr>
          <p:nvPr>
            <p:ph type="ftr" sz="quarter" idx="17"/>
          </p:nvPr>
        </p:nvSpPr>
        <p:spPr/>
        <p:txBody>
          <a:bodyPr/>
          <a:lstStyle>
            <a:lvl1pPr>
              <a:defRPr/>
            </a:lvl1pPr>
          </a:lstStyle>
          <a:p>
            <a:pPr>
              <a:defRPr/>
            </a:pPr>
            <a:r>
              <a:rPr lang="nl-NL"/>
              <a:t>Inspectie van het Onderwijs</a:t>
            </a:r>
            <a:endParaRPr lang="nl-NL" dirty="0"/>
          </a:p>
        </p:txBody>
      </p:sp>
      <p:sp>
        <p:nvSpPr>
          <p:cNvPr id="7" name="Tijdelijke aanduiding voor dianummer 5"/>
          <p:cNvSpPr>
            <a:spLocks noGrp="1"/>
          </p:cNvSpPr>
          <p:nvPr>
            <p:ph type="sldNum" sz="quarter" idx="18"/>
          </p:nvPr>
        </p:nvSpPr>
        <p:spPr/>
        <p:txBody>
          <a:bodyPr/>
          <a:lstStyle>
            <a:lvl1pPr>
              <a:defRPr/>
            </a:lvl1pPr>
          </a:lstStyle>
          <a:p>
            <a:pPr>
              <a:defRPr/>
            </a:pPr>
            <a:fld id="{6FF58AF7-7E05-4064-BED9-9D87D7F7948C}" type="slidenum">
              <a:rPr lang="nl-NL"/>
              <a:pPr>
                <a:defRPr/>
              </a:pPr>
              <a:t>‹#›</a:t>
            </a:fld>
            <a:endParaRPr lang="nl-NL" dirty="0"/>
          </a:p>
        </p:txBody>
      </p:sp>
    </p:spTree>
    <p:extLst>
      <p:ext uri="{BB962C8B-B14F-4D97-AF65-F5344CB8AC3E}">
        <p14:creationId xmlns:p14="http://schemas.microsoft.com/office/powerpoint/2010/main" val="11370145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6" name="Afbeelding 9"/>
          <p:cNvPicPr>
            <a:picLocks noChangeAspect="1"/>
          </p:cNvPicPr>
          <p:nvPr userDrawn="1"/>
        </p:nvPicPr>
        <p:blipFill>
          <a:blip r:embed="rId2">
            <a:extLst>
              <a:ext uri="{28A0092B-C50C-407E-A947-70E740481C1C}">
                <a14:useLocalDpi xmlns:a14="http://schemas.microsoft.com/office/drawing/2010/main" val="0"/>
              </a:ext>
            </a:extLst>
          </a:blip>
          <a:srcRect l="44934" t="19073" r="44934"/>
          <a:stretch>
            <a:fillRect/>
          </a:stretch>
        </p:blipFill>
        <p:spPr bwMode="auto">
          <a:xfrm>
            <a:off x="5638800" y="1588"/>
            <a:ext cx="914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 om de modelstijlen te bewerken</a:t>
            </a:r>
          </a:p>
        </p:txBody>
      </p:sp>
      <p:sp>
        <p:nvSpPr>
          <p:cNvPr id="7" name="Tijdelijke aanduiding voor datum 13"/>
          <p:cNvSpPr>
            <a:spLocks noGrp="1"/>
          </p:cNvSpPr>
          <p:nvPr>
            <p:ph type="dt" sz="half" idx="20"/>
          </p:nvPr>
        </p:nvSpPr>
        <p:spPr/>
        <p:txBody>
          <a:bodyPr/>
          <a:lstStyle>
            <a:lvl1pPr>
              <a:defRPr/>
            </a:lvl1pPr>
          </a:lstStyle>
          <a:p>
            <a:pPr>
              <a:defRPr/>
            </a:pPr>
            <a:fld id="{F163B222-EF50-4A5E-9471-42BE5AD4CFAF}" type="datetime1">
              <a:rPr lang="nl-NL"/>
              <a:pPr>
                <a:defRPr/>
              </a:pPr>
              <a:t>27-5-2024</a:t>
            </a:fld>
            <a:endParaRPr lang="nl-NL" dirty="0"/>
          </a:p>
        </p:txBody>
      </p:sp>
      <p:sp>
        <p:nvSpPr>
          <p:cNvPr id="8" name="Tijdelijke aanduiding voor voettekst 14"/>
          <p:cNvSpPr>
            <a:spLocks noGrp="1"/>
          </p:cNvSpPr>
          <p:nvPr>
            <p:ph type="ftr" sz="quarter" idx="21"/>
          </p:nvPr>
        </p:nvSpPr>
        <p:spPr/>
        <p:txBody>
          <a:bodyPr/>
          <a:lstStyle>
            <a:lvl1pPr>
              <a:defRPr/>
            </a:lvl1pPr>
          </a:lstStyle>
          <a:p>
            <a:pPr>
              <a:defRPr/>
            </a:pPr>
            <a:r>
              <a:rPr lang="nl-NL"/>
              <a:t>Inspectie van het Onderwijs</a:t>
            </a:r>
            <a:endParaRPr lang="nl-NL" dirty="0"/>
          </a:p>
        </p:txBody>
      </p:sp>
      <p:sp>
        <p:nvSpPr>
          <p:cNvPr id="11" name="Tijdelijke aanduiding voor dianummer 15"/>
          <p:cNvSpPr>
            <a:spLocks noGrp="1"/>
          </p:cNvSpPr>
          <p:nvPr>
            <p:ph type="sldNum" sz="quarter" idx="22"/>
          </p:nvPr>
        </p:nvSpPr>
        <p:spPr/>
        <p:txBody>
          <a:bodyPr/>
          <a:lstStyle>
            <a:lvl1pPr>
              <a:defRPr/>
            </a:lvl1pPr>
          </a:lstStyle>
          <a:p>
            <a:pPr>
              <a:defRPr/>
            </a:pPr>
            <a:fld id="{536E4BD0-DED9-4AE1-AEBB-0C9FB0DC5BBB}" type="slidenum">
              <a:rPr lang="nl-NL"/>
              <a:pPr>
                <a:defRPr/>
              </a:pPr>
              <a:t>‹#›</a:t>
            </a:fld>
            <a:endParaRPr lang="nl-NL" dirty="0"/>
          </a:p>
        </p:txBody>
      </p:sp>
    </p:spTree>
    <p:extLst>
      <p:ext uri="{BB962C8B-B14F-4D97-AF65-F5344CB8AC3E}">
        <p14:creationId xmlns:p14="http://schemas.microsoft.com/office/powerpoint/2010/main" val="25103648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9" name="Rechthoek 8"/>
          <p:cNvSpPr/>
          <p:nvPr userDrawn="1"/>
        </p:nvSpPr>
        <p:spPr>
          <a:xfrm>
            <a:off x="0" y="0"/>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35000" y="1875617"/>
            <a:ext cx="10923588" cy="1551796"/>
          </a:xfrm>
        </p:spPr>
        <p:txBody>
          <a:bodyPr anchor="ctr">
            <a:normAutofit/>
          </a:bodyPr>
          <a:lstStyle>
            <a:lvl1pPr>
              <a:defRPr sz="4800">
                <a:solidFill>
                  <a:schemeClr val="bg1"/>
                </a:solidFill>
              </a:defRPr>
            </a:lvl1pPr>
          </a:lstStyle>
          <a:p>
            <a:r>
              <a:rPr lang="nl-NL"/>
              <a:t>Klik om de stijl te bewerken</a:t>
            </a:r>
            <a:endParaRPr lang="nl-NL" dirty="0"/>
          </a:p>
        </p:txBody>
      </p:sp>
      <p:sp>
        <p:nvSpPr>
          <p:cNvPr id="18" name="Tijdelijke aanduiding voor tekst 13"/>
          <p:cNvSpPr>
            <a:spLocks noGrp="1"/>
          </p:cNvSpPr>
          <p:nvPr>
            <p:ph type="body" sz="quarter" idx="13"/>
          </p:nvPr>
        </p:nvSpPr>
        <p:spPr>
          <a:xfrm>
            <a:off x="5156753" y="3846022"/>
            <a:ext cx="4680000" cy="691884"/>
          </a:xfrm>
        </p:spPr>
        <p:txBody>
          <a:bodyPr numCol="1" spcCol="180000" anchor="ctr" anchorCtr="0"/>
          <a:lstStyle>
            <a:lvl1pPr marL="0" indent="0">
              <a:buNone/>
              <a:defRPr sz="2000" i="0">
                <a:solidFill>
                  <a:schemeClr val="tx2"/>
                </a:solidFill>
              </a:defRPr>
            </a:lvl1pPr>
          </a:lstStyle>
          <a:p>
            <a:pPr lvl="0"/>
            <a:r>
              <a:rPr lang="nl-NL"/>
              <a:t>Klik om de modelstijlen te bewerken</a:t>
            </a:r>
          </a:p>
        </p:txBody>
      </p:sp>
      <p:sp>
        <p:nvSpPr>
          <p:cNvPr id="19" name="Tijdelijke aanduiding voor tekst 13"/>
          <p:cNvSpPr>
            <a:spLocks noGrp="1"/>
          </p:cNvSpPr>
          <p:nvPr>
            <p:ph type="body" sz="quarter" idx="17"/>
          </p:nvPr>
        </p:nvSpPr>
        <p:spPr>
          <a:xfrm>
            <a:off x="5156753" y="4639509"/>
            <a:ext cx="4680000" cy="691884"/>
          </a:xfrm>
        </p:spPr>
        <p:txBody>
          <a:bodyPr numCol="1" spcCol="180000" anchor="ctr" anchorCtr="0"/>
          <a:lstStyle>
            <a:lvl1pPr marL="0" indent="0">
              <a:buNone/>
              <a:defRPr sz="2000" i="0">
                <a:solidFill>
                  <a:schemeClr val="tx2"/>
                </a:solidFill>
              </a:defRPr>
            </a:lvl1pPr>
          </a:lstStyle>
          <a:p>
            <a:pPr lvl="0"/>
            <a:r>
              <a:rPr lang="nl-NL"/>
              <a:t>Klik om de modelstijlen te bewerken</a:t>
            </a:r>
          </a:p>
        </p:txBody>
      </p:sp>
      <p:sp>
        <p:nvSpPr>
          <p:cNvPr id="20" name="Tijdelijke aanduiding voor tekst 13"/>
          <p:cNvSpPr>
            <a:spLocks noGrp="1"/>
          </p:cNvSpPr>
          <p:nvPr>
            <p:ph type="body" sz="quarter" idx="18"/>
          </p:nvPr>
        </p:nvSpPr>
        <p:spPr>
          <a:xfrm>
            <a:off x="5156753" y="5405528"/>
            <a:ext cx="4680000" cy="691884"/>
          </a:xfrm>
        </p:spPr>
        <p:txBody>
          <a:bodyPr numCol="1" spcCol="180000" anchor="ctr" anchorCtr="0"/>
          <a:lstStyle>
            <a:lvl1pPr marL="0" indent="0">
              <a:buNone/>
              <a:defRPr sz="2000" i="0">
                <a:solidFill>
                  <a:schemeClr val="tx2"/>
                </a:solidFill>
              </a:defRPr>
            </a:lvl1pPr>
          </a:lstStyle>
          <a:p>
            <a:pPr lvl="0"/>
            <a:r>
              <a:rPr lang="nl-NL"/>
              <a:t>Klik om de modelstijlen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3"/>
            <a:stretch>
              <a:fillRect/>
            </a:stretch>
          </a:blipFill>
        </p:spPr>
        <p:txBody>
          <a:bodyPr/>
          <a:lstStyle>
            <a:lvl1pPr marL="0" indent="0" algn="ctr">
              <a:buNone/>
              <a:defRPr sz="100">
                <a:solidFill>
                  <a:schemeClr val="bg1"/>
                </a:solidFill>
              </a:defRPr>
            </a:lvl1pPr>
          </a:lstStyle>
          <a:p>
            <a:pPr lvl="0"/>
            <a:r>
              <a:rPr lang="nl-NL" noProof="0"/>
              <a:t>Klik op het pictogram als u een afbeelding wilt toevoegen</a:t>
            </a:r>
            <a:endParaRPr lang="nl-NL" noProof="0" dirty="0"/>
          </a:p>
        </p:txBody>
      </p:sp>
      <p:sp>
        <p:nvSpPr>
          <p:cNvPr id="22" name="Tijdelijke aanduiding voor afbeelding 3"/>
          <p:cNvSpPr>
            <a:spLocks noGrp="1" noChangeAspect="1"/>
          </p:cNvSpPr>
          <p:nvPr>
            <p:ph type="pic" sz="quarter" idx="20"/>
          </p:nvPr>
        </p:nvSpPr>
        <p:spPr>
          <a:xfrm>
            <a:off x="4544781" y="4707382"/>
            <a:ext cx="541203" cy="540000"/>
          </a:xfrm>
          <a:blipFill>
            <a:blip r:embed="rId4"/>
            <a:stretch>
              <a:fillRect/>
            </a:stretch>
          </a:blipFill>
        </p:spPr>
        <p:txBody>
          <a:bodyPr/>
          <a:lstStyle>
            <a:lvl1pPr marL="0" indent="0" algn="ctr">
              <a:buNone/>
              <a:defRPr sz="100">
                <a:solidFill>
                  <a:schemeClr val="bg1"/>
                </a:solidFill>
              </a:defRPr>
            </a:lvl1pPr>
          </a:lstStyle>
          <a:p>
            <a:pPr lvl="0"/>
            <a:r>
              <a:rPr lang="nl-NL" noProof="0"/>
              <a:t>Klik op het pictogram als u een afbeelding wilt toevoegen</a:t>
            </a:r>
            <a:endParaRPr lang="nl-NL" noProof="0" dirty="0"/>
          </a:p>
        </p:txBody>
      </p:sp>
      <p:sp>
        <p:nvSpPr>
          <p:cNvPr id="23" name="Tijdelijke aanduiding voor afbeelding 3"/>
          <p:cNvSpPr>
            <a:spLocks noGrp="1" noChangeAspect="1"/>
          </p:cNvSpPr>
          <p:nvPr>
            <p:ph type="pic" sz="quarter" idx="21"/>
          </p:nvPr>
        </p:nvSpPr>
        <p:spPr>
          <a:xfrm>
            <a:off x="4544781" y="5480872"/>
            <a:ext cx="541203" cy="540000"/>
          </a:xfrm>
          <a:blipFill>
            <a:blip r:embed="rId5"/>
            <a:stretch>
              <a:fillRect/>
            </a:stretch>
          </a:blipFill>
        </p:spPr>
        <p:txBody>
          <a:bodyPr/>
          <a:lstStyle>
            <a:lvl1pPr marL="0" indent="0" algn="ctr">
              <a:buNone/>
              <a:defRPr sz="100">
                <a:solidFill>
                  <a:schemeClr val="bg1"/>
                </a:solidFill>
              </a:defRPr>
            </a:lvl1pPr>
          </a:lstStyle>
          <a:p>
            <a:pPr lvl="0"/>
            <a:r>
              <a:rPr lang="nl-NL" noProof="0"/>
              <a:t>Klik op het pictogram als u een afbeelding wilt toevoegen</a:t>
            </a:r>
            <a:endParaRPr lang="nl-NL" noProof="0" dirty="0"/>
          </a:p>
        </p:txBody>
      </p:sp>
      <p:sp>
        <p:nvSpPr>
          <p:cNvPr id="11" name="Tijdelijke aanduiding voor datum 6"/>
          <p:cNvSpPr>
            <a:spLocks noGrp="1"/>
          </p:cNvSpPr>
          <p:nvPr>
            <p:ph type="dt" sz="half" idx="22"/>
          </p:nvPr>
        </p:nvSpPr>
        <p:spPr/>
        <p:txBody>
          <a:bodyPr/>
          <a:lstStyle>
            <a:lvl1pPr>
              <a:defRPr/>
            </a:lvl1pPr>
          </a:lstStyle>
          <a:p>
            <a:pPr>
              <a:defRPr/>
            </a:pPr>
            <a:fld id="{AAAE4ABE-4F27-48D2-807D-F44AC6743385}" type="datetime1">
              <a:rPr lang="nl-NL"/>
              <a:pPr>
                <a:defRPr/>
              </a:pPr>
              <a:t>27-5-2024</a:t>
            </a:fld>
            <a:endParaRPr lang="nl-NL" dirty="0"/>
          </a:p>
        </p:txBody>
      </p:sp>
      <p:sp>
        <p:nvSpPr>
          <p:cNvPr id="12" name="Tijdelijke aanduiding voor voettekst 7"/>
          <p:cNvSpPr>
            <a:spLocks noGrp="1"/>
          </p:cNvSpPr>
          <p:nvPr>
            <p:ph type="ftr" sz="quarter" idx="23"/>
          </p:nvPr>
        </p:nvSpPr>
        <p:spPr/>
        <p:txBody>
          <a:bodyPr/>
          <a:lstStyle>
            <a:lvl1pPr>
              <a:defRPr/>
            </a:lvl1pPr>
          </a:lstStyle>
          <a:p>
            <a:pPr>
              <a:defRPr/>
            </a:pPr>
            <a:r>
              <a:rPr lang="nl-NL"/>
              <a:t>Inspectie van het Onderwijs</a:t>
            </a:r>
            <a:endParaRPr lang="nl-NL" dirty="0"/>
          </a:p>
        </p:txBody>
      </p:sp>
      <p:sp>
        <p:nvSpPr>
          <p:cNvPr id="13" name="Tijdelijke aanduiding voor dianummer 8"/>
          <p:cNvSpPr>
            <a:spLocks noGrp="1"/>
          </p:cNvSpPr>
          <p:nvPr>
            <p:ph type="sldNum" sz="quarter" idx="24"/>
          </p:nvPr>
        </p:nvSpPr>
        <p:spPr/>
        <p:txBody>
          <a:bodyPr/>
          <a:lstStyle>
            <a:lvl1pPr>
              <a:defRPr/>
            </a:lvl1pPr>
          </a:lstStyle>
          <a:p>
            <a:pPr>
              <a:defRPr/>
            </a:pPr>
            <a:fld id="{6CDB10FE-E5AB-4EE1-9F79-2A1F71DE601A}" type="slidenum">
              <a:rPr lang="nl-NL"/>
              <a:pPr>
                <a:defRPr/>
              </a:pPr>
              <a:t>‹#›</a:t>
            </a:fld>
            <a:endParaRPr lang="nl-NL" dirty="0"/>
          </a:p>
        </p:txBody>
      </p:sp>
    </p:spTree>
    <p:extLst>
      <p:ext uri="{BB962C8B-B14F-4D97-AF65-F5344CB8AC3E}">
        <p14:creationId xmlns:p14="http://schemas.microsoft.com/office/powerpoint/2010/main" val="40220640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9" name="Rechthoek 8"/>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35000" y="2565400"/>
            <a:ext cx="5003800" cy="1727200"/>
          </a:xfrm>
        </p:spPr>
        <p:txBody>
          <a:bodyPr anchor="ctr">
            <a:normAutofit/>
          </a:bodyPr>
          <a:lstStyle>
            <a:lvl1pPr>
              <a:defRPr sz="4800">
                <a:solidFill>
                  <a:schemeClr val="bg1"/>
                </a:solidFill>
              </a:defRPr>
            </a:lvl1pPr>
          </a:lstStyle>
          <a:p>
            <a:r>
              <a:rPr lang="nl-NL"/>
              <a:t>Klik om de stijl te bewerken</a:t>
            </a:r>
            <a:endParaRPr lang="nl-NL" dirty="0"/>
          </a:p>
        </p:txBody>
      </p:sp>
      <p:sp>
        <p:nvSpPr>
          <p:cNvPr id="18" name="Tijdelijke aanduiding voor tekst 13"/>
          <p:cNvSpPr>
            <a:spLocks noGrp="1"/>
          </p:cNvSpPr>
          <p:nvPr>
            <p:ph type="body" sz="quarter" idx="13"/>
          </p:nvPr>
        </p:nvSpPr>
        <p:spPr>
          <a:xfrm>
            <a:off x="7176285" y="2286000"/>
            <a:ext cx="4382303" cy="691884"/>
          </a:xfrm>
        </p:spPr>
        <p:txBody>
          <a:bodyPr numCol="1" spcCol="180000" anchor="ctr" anchorCtr="0"/>
          <a:lstStyle>
            <a:lvl1pPr marL="0" indent="0">
              <a:buNone/>
              <a:defRPr sz="2000" i="0">
                <a:solidFill>
                  <a:schemeClr val="tx2"/>
                </a:solidFill>
              </a:defRPr>
            </a:lvl1pPr>
          </a:lstStyle>
          <a:p>
            <a:pPr lvl="0"/>
            <a:r>
              <a:rPr lang="nl-NL"/>
              <a:t>Klik om de modelstijlen te bewerken</a:t>
            </a:r>
          </a:p>
        </p:txBody>
      </p:sp>
      <p:sp>
        <p:nvSpPr>
          <p:cNvPr id="19" name="Tijdelijke aanduiding voor tekst 13"/>
          <p:cNvSpPr>
            <a:spLocks noGrp="1"/>
          </p:cNvSpPr>
          <p:nvPr>
            <p:ph type="body" sz="quarter" idx="17"/>
          </p:nvPr>
        </p:nvSpPr>
        <p:spPr>
          <a:xfrm>
            <a:off x="7176285" y="3079487"/>
            <a:ext cx="4382303" cy="691884"/>
          </a:xfrm>
        </p:spPr>
        <p:txBody>
          <a:bodyPr numCol="1" spcCol="180000" anchor="ctr" anchorCtr="0"/>
          <a:lstStyle>
            <a:lvl1pPr marL="0" indent="0">
              <a:buNone/>
              <a:defRPr sz="2000" i="0">
                <a:solidFill>
                  <a:schemeClr val="tx2"/>
                </a:solidFill>
              </a:defRPr>
            </a:lvl1pPr>
          </a:lstStyle>
          <a:p>
            <a:pPr lvl="0"/>
            <a:r>
              <a:rPr lang="nl-NL"/>
              <a:t>Klik om de modelstijlen te bewerken</a:t>
            </a:r>
          </a:p>
        </p:txBody>
      </p:sp>
      <p:sp>
        <p:nvSpPr>
          <p:cNvPr id="20" name="Tijdelijke aanduiding voor tekst 13"/>
          <p:cNvSpPr>
            <a:spLocks noGrp="1"/>
          </p:cNvSpPr>
          <p:nvPr>
            <p:ph type="body" sz="quarter" idx="18"/>
          </p:nvPr>
        </p:nvSpPr>
        <p:spPr>
          <a:xfrm>
            <a:off x="7176285" y="3845506"/>
            <a:ext cx="4382303" cy="691884"/>
          </a:xfrm>
        </p:spPr>
        <p:txBody>
          <a:bodyPr numCol="1" spcCol="180000" anchor="ctr" anchorCtr="0"/>
          <a:lstStyle>
            <a:lvl1pPr marL="0" indent="0">
              <a:buNone/>
              <a:defRPr sz="2000" i="0">
                <a:solidFill>
                  <a:schemeClr val="tx2"/>
                </a:solidFill>
              </a:defRPr>
            </a:lvl1pPr>
          </a:lstStyle>
          <a:p>
            <a:pPr lvl="0"/>
            <a:r>
              <a:rPr lang="nl-NL"/>
              <a:t>Klik om de modelstijlen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3"/>
            <a:stretch>
              <a:fillRect/>
            </a:stretch>
          </a:blipFill>
        </p:spPr>
        <p:txBody>
          <a:bodyPr/>
          <a:lstStyle>
            <a:lvl1pPr marL="0" indent="0" algn="ctr">
              <a:buNone/>
              <a:defRPr sz="100">
                <a:solidFill>
                  <a:schemeClr val="bg1"/>
                </a:solidFill>
              </a:defRPr>
            </a:lvl1pPr>
          </a:lstStyle>
          <a:p>
            <a:pPr lvl="0"/>
            <a:r>
              <a:rPr lang="nl-NL" noProof="0"/>
              <a:t>Klik op het pictogram als u een afbeelding wilt toevoegen</a:t>
            </a:r>
            <a:endParaRPr lang="nl-NL" noProof="0" dirty="0"/>
          </a:p>
        </p:txBody>
      </p:sp>
      <p:sp>
        <p:nvSpPr>
          <p:cNvPr id="22" name="Tijdelijke aanduiding voor afbeelding 3"/>
          <p:cNvSpPr>
            <a:spLocks noGrp="1" noChangeAspect="1"/>
          </p:cNvSpPr>
          <p:nvPr>
            <p:ph type="pic" sz="quarter" idx="20"/>
          </p:nvPr>
        </p:nvSpPr>
        <p:spPr>
          <a:xfrm>
            <a:off x="6564313" y="3147360"/>
            <a:ext cx="541203" cy="540000"/>
          </a:xfrm>
          <a:blipFill>
            <a:blip r:embed="rId4"/>
            <a:stretch>
              <a:fillRect/>
            </a:stretch>
          </a:blipFill>
        </p:spPr>
        <p:txBody>
          <a:bodyPr/>
          <a:lstStyle>
            <a:lvl1pPr marL="0" indent="0" algn="ctr">
              <a:buNone/>
              <a:defRPr sz="100">
                <a:solidFill>
                  <a:schemeClr val="bg1"/>
                </a:solidFill>
              </a:defRPr>
            </a:lvl1pPr>
          </a:lstStyle>
          <a:p>
            <a:pPr lvl="0"/>
            <a:r>
              <a:rPr lang="nl-NL" noProof="0"/>
              <a:t>Klik op het pictogram als u een afbeelding wilt toevoegen</a:t>
            </a:r>
            <a:endParaRPr lang="nl-NL" noProof="0" dirty="0"/>
          </a:p>
        </p:txBody>
      </p:sp>
      <p:sp>
        <p:nvSpPr>
          <p:cNvPr id="23" name="Tijdelijke aanduiding voor afbeelding 3"/>
          <p:cNvSpPr>
            <a:spLocks noGrp="1" noChangeAspect="1"/>
          </p:cNvSpPr>
          <p:nvPr>
            <p:ph type="pic" sz="quarter" idx="21"/>
          </p:nvPr>
        </p:nvSpPr>
        <p:spPr>
          <a:xfrm>
            <a:off x="6564313" y="3920850"/>
            <a:ext cx="541203" cy="540000"/>
          </a:xfrm>
          <a:blipFill>
            <a:blip r:embed="rId5"/>
            <a:stretch>
              <a:fillRect/>
            </a:stretch>
          </a:blipFill>
        </p:spPr>
        <p:txBody>
          <a:bodyPr/>
          <a:lstStyle>
            <a:lvl1pPr marL="0" indent="0" algn="ctr">
              <a:buNone/>
              <a:defRPr sz="100">
                <a:solidFill>
                  <a:schemeClr val="bg1"/>
                </a:solidFill>
              </a:defRPr>
            </a:lvl1pPr>
          </a:lstStyle>
          <a:p>
            <a:pPr lvl="0"/>
            <a:r>
              <a:rPr lang="nl-NL" noProof="0"/>
              <a:t>Klik op het pictogram als u een afbeelding wilt toevoegen</a:t>
            </a:r>
            <a:endParaRPr lang="nl-NL" noProof="0" dirty="0"/>
          </a:p>
        </p:txBody>
      </p:sp>
      <p:sp>
        <p:nvSpPr>
          <p:cNvPr id="11" name="Tijdelijke aanduiding voor datum 6"/>
          <p:cNvSpPr>
            <a:spLocks noGrp="1"/>
          </p:cNvSpPr>
          <p:nvPr>
            <p:ph type="dt" sz="half" idx="22"/>
          </p:nvPr>
        </p:nvSpPr>
        <p:spPr/>
        <p:txBody>
          <a:bodyPr/>
          <a:lstStyle>
            <a:lvl1pPr>
              <a:defRPr/>
            </a:lvl1pPr>
          </a:lstStyle>
          <a:p>
            <a:pPr>
              <a:defRPr/>
            </a:pPr>
            <a:fld id="{507920B1-C6C2-4999-B835-0AFE7BEC8718}" type="datetime1">
              <a:rPr lang="nl-NL"/>
              <a:pPr>
                <a:defRPr/>
              </a:pPr>
              <a:t>27-5-2024</a:t>
            </a:fld>
            <a:endParaRPr lang="nl-NL" dirty="0"/>
          </a:p>
        </p:txBody>
      </p:sp>
      <p:sp>
        <p:nvSpPr>
          <p:cNvPr id="12" name="Tijdelijke aanduiding voor voettekst 7"/>
          <p:cNvSpPr>
            <a:spLocks noGrp="1"/>
          </p:cNvSpPr>
          <p:nvPr>
            <p:ph type="ftr" sz="quarter" idx="23"/>
          </p:nvPr>
        </p:nvSpPr>
        <p:spPr/>
        <p:txBody>
          <a:bodyPr/>
          <a:lstStyle>
            <a:lvl1pPr>
              <a:defRPr/>
            </a:lvl1pPr>
          </a:lstStyle>
          <a:p>
            <a:pPr>
              <a:defRPr/>
            </a:pPr>
            <a:r>
              <a:rPr lang="nl-NL"/>
              <a:t>Inspectie van het Onderwijs</a:t>
            </a:r>
            <a:endParaRPr lang="nl-NL" dirty="0"/>
          </a:p>
        </p:txBody>
      </p:sp>
      <p:sp>
        <p:nvSpPr>
          <p:cNvPr id="13" name="Tijdelijke aanduiding voor dianummer 8"/>
          <p:cNvSpPr>
            <a:spLocks noGrp="1"/>
          </p:cNvSpPr>
          <p:nvPr>
            <p:ph type="sldNum" sz="quarter" idx="24"/>
          </p:nvPr>
        </p:nvSpPr>
        <p:spPr/>
        <p:txBody>
          <a:bodyPr/>
          <a:lstStyle>
            <a:lvl1pPr>
              <a:defRPr/>
            </a:lvl1pPr>
          </a:lstStyle>
          <a:p>
            <a:pPr>
              <a:defRPr/>
            </a:pPr>
            <a:fld id="{9433DE63-B4D5-4E20-A48F-64B2BE5770F2}" type="slidenum">
              <a:rPr lang="nl-NL"/>
              <a:pPr>
                <a:defRPr/>
              </a:pPr>
              <a:t>‹#›</a:t>
            </a:fld>
            <a:endParaRPr lang="nl-NL" dirty="0"/>
          </a:p>
        </p:txBody>
      </p:sp>
    </p:spTree>
    <p:extLst>
      <p:ext uri="{BB962C8B-B14F-4D97-AF65-F5344CB8AC3E}">
        <p14:creationId xmlns:p14="http://schemas.microsoft.com/office/powerpoint/2010/main" val="39205307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chemeClr val="bg2"/>
        </a:solidFill>
        <a:effectLst/>
      </p:bgPr>
    </p:bg>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35000" y="1875617"/>
            <a:ext cx="10923588" cy="1551795"/>
          </a:xfrm>
        </p:spPr>
        <p:txBody>
          <a:bodyPr anchor="ctr">
            <a:normAutofit/>
          </a:bodyPr>
          <a:lstStyle>
            <a:lvl1pPr>
              <a:defRPr sz="4800">
                <a:solidFill>
                  <a:schemeClr val="tx1"/>
                </a:solidFill>
              </a:defRPr>
            </a:lvl1pPr>
          </a:lstStyle>
          <a:p>
            <a:r>
              <a:rPr lang="nl-NL"/>
              <a:t>Klik om de stijl te bewerken</a:t>
            </a:r>
            <a:endParaRPr lang="nl-NL" dirty="0"/>
          </a:p>
        </p:txBody>
      </p:sp>
      <p:sp>
        <p:nvSpPr>
          <p:cNvPr id="18" name="Tijdelijke aanduiding voor tekst 13"/>
          <p:cNvSpPr>
            <a:spLocks noGrp="1"/>
          </p:cNvSpPr>
          <p:nvPr>
            <p:ph type="body" sz="quarter" idx="13"/>
          </p:nvPr>
        </p:nvSpPr>
        <p:spPr>
          <a:xfrm>
            <a:off x="4224313" y="3846022"/>
            <a:ext cx="4680000" cy="691884"/>
          </a:xfrm>
        </p:spPr>
        <p:txBody>
          <a:bodyPr numCol="1" spcCol="180000" anchor="ctr" anchorCtr="0"/>
          <a:lstStyle>
            <a:lvl1pPr marL="0" indent="0">
              <a:buNone/>
              <a:defRPr sz="2000" i="0">
                <a:solidFill>
                  <a:schemeClr val="tx2"/>
                </a:solidFill>
              </a:defRPr>
            </a:lvl1pPr>
          </a:lstStyle>
          <a:p>
            <a:pPr lvl="0"/>
            <a:r>
              <a:rPr lang="nl-NL"/>
              <a:t>Klik om de modelstijlen te bewerken</a:t>
            </a:r>
          </a:p>
        </p:txBody>
      </p:sp>
      <p:sp>
        <p:nvSpPr>
          <p:cNvPr id="19" name="Tijdelijke aanduiding voor tekst 13"/>
          <p:cNvSpPr>
            <a:spLocks noGrp="1"/>
          </p:cNvSpPr>
          <p:nvPr>
            <p:ph type="body" sz="quarter" idx="17"/>
          </p:nvPr>
        </p:nvSpPr>
        <p:spPr>
          <a:xfrm>
            <a:off x="4224313" y="4639509"/>
            <a:ext cx="4680000" cy="691884"/>
          </a:xfrm>
        </p:spPr>
        <p:txBody>
          <a:bodyPr numCol="1" spcCol="180000" anchor="ctr" anchorCtr="0"/>
          <a:lstStyle>
            <a:lvl1pPr marL="0" indent="0">
              <a:buNone/>
              <a:defRPr sz="2000" i="0">
                <a:solidFill>
                  <a:schemeClr val="tx2"/>
                </a:solidFill>
              </a:defRPr>
            </a:lvl1pPr>
          </a:lstStyle>
          <a:p>
            <a:pPr lvl="0"/>
            <a:r>
              <a:rPr lang="nl-NL"/>
              <a:t>Klik om de modelstijlen te bewerken</a:t>
            </a:r>
          </a:p>
        </p:txBody>
      </p:sp>
      <p:sp>
        <p:nvSpPr>
          <p:cNvPr id="20" name="Tijdelijke aanduiding voor tekst 13"/>
          <p:cNvSpPr>
            <a:spLocks noGrp="1"/>
          </p:cNvSpPr>
          <p:nvPr>
            <p:ph type="body" sz="quarter" idx="18"/>
          </p:nvPr>
        </p:nvSpPr>
        <p:spPr>
          <a:xfrm>
            <a:off x="4224313" y="5405528"/>
            <a:ext cx="4680000" cy="691884"/>
          </a:xfrm>
        </p:spPr>
        <p:txBody>
          <a:bodyPr numCol="1" spcCol="180000" anchor="ctr" anchorCtr="0"/>
          <a:lstStyle>
            <a:lvl1pPr marL="0" indent="0">
              <a:buNone/>
              <a:defRPr sz="2000" i="0">
                <a:solidFill>
                  <a:schemeClr val="tx2"/>
                </a:solidFill>
              </a:defRPr>
            </a:lvl1pPr>
          </a:lstStyle>
          <a:p>
            <a:pPr lvl="0"/>
            <a:r>
              <a:rPr lang="nl-NL"/>
              <a:t>Klik om de modelstijlen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4"/>
            <a:stretch>
              <a:fillRect/>
            </a:stretch>
          </a:blipFill>
        </p:spPr>
        <p:txBody>
          <a:bodyPr/>
          <a:lstStyle>
            <a:lvl1pPr marL="0" indent="0" algn="ctr">
              <a:buNone/>
              <a:defRPr sz="100">
                <a:solidFill>
                  <a:schemeClr val="bg1"/>
                </a:solidFill>
              </a:defRPr>
            </a:lvl1pPr>
          </a:lstStyle>
          <a:p>
            <a:pPr lvl="0"/>
            <a:r>
              <a:rPr lang="nl-NL" noProof="0"/>
              <a:t>Klik op het pictogram als u een afbeelding wilt toevoegen</a:t>
            </a:r>
            <a:endParaRPr lang="nl-NL" noProof="0" dirty="0"/>
          </a:p>
        </p:txBody>
      </p:sp>
      <p:sp>
        <p:nvSpPr>
          <p:cNvPr id="22" name="Tijdelijke aanduiding voor afbeelding 3"/>
          <p:cNvSpPr>
            <a:spLocks noGrp="1" noChangeAspect="1"/>
          </p:cNvSpPr>
          <p:nvPr>
            <p:ph type="pic" sz="quarter" idx="20"/>
          </p:nvPr>
        </p:nvSpPr>
        <p:spPr>
          <a:xfrm>
            <a:off x="3612341" y="4707382"/>
            <a:ext cx="541203" cy="540000"/>
          </a:xfrm>
          <a:blipFill>
            <a:blip r:embed="rId5"/>
            <a:stretch>
              <a:fillRect/>
            </a:stretch>
          </a:blipFill>
        </p:spPr>
        <p:txBody>
          <a:bodyPr/>
          <a:lstStyle>
            <a:lvl1pPr marL="0" indent="0" algn="ctr">
              <a:buNone/>
              <a:defRPr sz="100">
                <a:solidFill>
                  <a:schemeClr val="bg1"/>
                </a:solidFill>
              </a:defRPr>
            </a:lvl1pPr>
          </a:lstStyle>
          <a:p>
            <a:pPr lvl="0"/>
            <a:r>
              <a:rPr lang="nl-NL" noProof="0"/>
              <a:t>Klik op het pictogram als u een afbeelding wilt toevoegen</a:t>
            </a:r>
            <a:endParaRPr lang="nl-NL" noProof="0" dirty="0"/>
          </a:p>
        </p:txBody>
      </p:sp>
      <p:sp>
        <p:nvSpPr>
          <p:cNvPr id="23" name="Tijdelijke aanduiding voor afbeelding 3"/>
          <p:cNvSpPr>
            <a:spLocks noGrp="1" noChangeAspect="1"/>
          </p:cNvSpPr>
          <p:nvPr>
            <p:ph type="pic" sz="quarter" idx="21"/>
          </p:nvPr>
        </p:nvSpPr>
        <p:spPr>
          <a:xfrm>
            <a:off x="3612341" y="5480872"/>
            <a:ext cx="541203" cy="540000"/>
          </a:xfrm>
          <a:blipFill>
            <a:blip r:embed="rId6"/>
            <a:stretch>
              <a:fillRect/>
            </a:stretch>
          </a:blipFill>
        </p:spPr>
        <p:txBody>
          <a:bodyPr/>
          <a:lstStyle>
            <a:lvl1pPr marL="0" indent="0" algn="ctr">
              <a:buNone/>
              <a:defRPr sz="100">
                <a:solidFill>
                  <a:schemeClr val="bg1"/>
                </a:solidFill>
              </a:defRPr>
            </a:lvl1pPr>
          </a:lstStyle>
          <a:p>
            <a:pPr lvl="0"/>
            <a:r>
              <a:rPr lang="nl-NL" noProof="0"/>
              <a:t>Klik op het pictogram als u een afbeelding wilt toevoegen</a:t>
            </a:r>
            <a:endParaRPr lang="nl-NL" noProof="0" dirty="0"/>
          </a:p>
        </p:txBody>
      </p:sp>
      <p:sp>
        <p:nvSpPr>
          <p:cNvPr id="10" name="Tijdelijke aanduiding voor datum 5"/>
          <p:cNvSpPr>
            <a:spLocks noGrp="1"/>
          </p:cNvSpPr>
          <p:nvPr>
            <p:ph type="dt" sz="half" idx="22"/>
          </p:nvPr>
        </p:nvSpPr>
        <p:spPr/>
        <p:txBody>
          <a:bodyPr/>
          <a:lstStyle>
            <a:lvl1pPr>
              <a:defRPr smtClean="0">
                <a:solidFill>
                  <a:schemeClr val="tx2"/>
                </a:solidFill>
              </a:defRPr>
            </a:lvl1pPr>
          </a:lstStyle>
          <a:p>
            <a:pPr>
              <a:defRPr/>
            </a:pPr>
            <a:fld id="{B25691FB-D586-43F2-BBFE-D47957B3354A}" type="datetime1">
              <a:rPr lang="nl-NL"/>
              <a:pPr>
                <a:defRPr/>
              </a:pPr>
              <a:t>27-5-2024</a:t>
            </a:fld>
            <a:endParaRPr lang="nl-NL" dirty="0"/>
          </a:p>
        </p:txBody>
      </p:sp>
      <p:sp>
        <p:nvSpPr>
          <p:cNvPr id="11" name="Tijdelijke aanduiding voor voettekst 6"/>
          <p:cNvSpPr>
            <a:spLocks noGrp="1"/>
          </p:cNvSpPr>
          <p:nvPr>
            <p:ph type="ftr" sz="quarter" idx="23"/>
          </p:nvPr>
        </p:nvSpPr>
        <p:spPr/>
        <p:txBody>
          <a:bodyPr/>
          <a:lstStyle>
            <a:lvl1pPr>
              <a:defRPr smtClean="0">
                <a:solidFill>
                  <a:schemeClr val="tx2"/>
                </a:solidFill>
              </a:defRPr>
            </a:lvl1pPr>
          </a:lstStyle>
          <a:p>
            <a:pPr>
              <a:defRPr/>
            </a:pPr>
            <a:r>
              <a:rPr lang="nl-NL"/>
              <a:t>Inspectie van het Onderwijs</a:t>
            </a:r>
            <a:endParaRPr lang="nl-NL" dirty="0"/>
          </a:p>
        </p:txBody>
      </p:sp>
      <p:sp>
        <p:nvSpPr>
          <p:cNvPr id="12" name="Tijdelijke aanduiding voor dianummer 7"/>
          <p:cNvSpPr>
            <a:spLocks noGrp="1"/>
          </p:cNvSpPr>
          <p:nvPr>
            <p:ph type="sldNum" sz="quarter" idx="24"/>
          </p:nvPr>
        </p:nvSpPr>
        <p:spPr/>
        <p:txBody>
          <a:bodyPr/>
          <a:lstStyle>
            <a:lvl1pPr>
              <a:defRPr smtClean="0">
                <a:solidFill>
                  <a:schemeClr val="tx2"/>
                </a:solidFill>
              </a:defRPr>
            </a:lvl1pPr>
          </a:lstStyle>
          <a:p>
            <a:pPr>
              <a:defRPr/>
            </a:pPr>
            <a:fld id="{83FDC0F7-1F2C-4C78-A09F-07835462B777}" type="slidenum">
              <a:rPr lang="nl-NL"/>
              <a:pPr>
                <a:defRPr/>
              </a:pPr>
              <a:t>‹#›</a:t>
            </a:fld>
            <a:endParaRPr lang="nl-NL" dirty="0"/>
          </a:p>
        </p:txBody>
      </p:sp>
    </p:spTree>
    <p:extLst>
      <p:ext uri="{BB962C8B-B14F-4D97-AF65-F5344CB8AC3E}">
        <p14:creationId xmlns:p14="http://schemas.microsoft.com/office/powerpoint/2010/main" val="3578578407"/>
      </p:ext>
    </p:extLst>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Titeldia afbeelding verticaal">
    <p:spTree>
      <p:nvGrpSpPr>
        <p:cNvPr id="1" name=""/>
        <p:cNvGrpSpPr/>
        <p:nvPr/>
      </p:nvGrpSpPr>
      <p:grpSpPr>
        <a:xfrm>
          <a:off x="0" y="0"/>
          <a:ext cx="0" cy="0"/>
          <a:chOff x="0" y="0"/>
          <a:chExt cx="0" cy="0"/>
        </a:xfrm>
      </p:grpSpPr>
      <p:pic>
        <p:nvPicPr>
          <p:cNvPr id="13" name="Picture 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6166" t="18305" r="43929" b="10404"/>
          <a:stretch/>
        </p:blipFill>
        <p:spPr bwMode="auto">
          <a:xfrm>
            <a:off x="-116959" y="0"/>
            <a:ext cx="620978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hoek 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7" name="Afbeelding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0"/>
            <a:ext cx="121983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1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Communicatie\Mediabestanden (foto, video, huisstijl etc)\Huisstijl\Logo's Inspectie van het Onderwijs\Logo's\OCW_IO_Logo_pres_diap_nl.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75"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jdelijke aanduiding voor tekst 16"/>
          <p:cNvSpPr>
            <a:spLocks noGrp="1"/>
          </p:cNvSpPr>
          <p:nvPr>
            <p:ph type="body" sz="quarter" idx="2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Klik om de modelstijlen te bewerken</a:t>
            </a:r>
          </a:p>
        </p:txBody>
      </p:sp>
      <p:sp>
        <p:nvSpPr>
          <p:cNvPr id="17" name="Titel 1"/>
          <p:cNvSpPr>
            <a:spLocks noGrp="1"/>
          </p:cNvSpPr>
          <p:nvPr>
            <p:ph type="ctrTitle"/>
          </p:nvPr>
        </p:nvSpPr>
        <p:spPr>
          <a:xfrm>
            <a:off x="6553200" y="1885467"/>
            <a:ext cx="5004000" cy="2336400"/>
          </a:xfrm>
        </p:spPr>
        <p:txBody>
          <a:bodyPr tIns="90000" bIns="90000">
            <a:normAutofit/>
          </a:bodyPr>
          <a:lstStyle>
            <a:lvl1pPr algn="l">
              <a:defRPr sz="3600">
                <a:solidFill>
                  <a:schemeClr val="bg1"/>
                </a:solidFill>
              </a:defRPr>
            </a:lvl1pPr>
          </a:lstStyle>
          <a:p>
            <a:r>
              <a:rPr lang="nl-NL"/>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21" name="Tijdelijke aanduiding voor afbeelding 22"/>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pPr lvl="0"/>
            <a:r>
              <a:rPr lang="nl-NL" noProof="0"/>
              <a:t>Klik op het pictogram als u een afbeelding wilt toevoegen</a:t>
            </a:r>
          </a:p>
        </p:txBody>
      </p:sp>
      <p:sp>
        <p:nvSpPr>
          <p:cNvPr id="10" name="Tijdelijke aanduiding voor datum 10"/>
          <p:cNvSpPr>
            <a:spLocks noGrp="1"/>
          </p:cNvSpPr>
          <p:nvPr>
            <p:ph type="dt" sz="half" idx="23"/>
          </p:nvPr>
        </p:nvSpPr>
        <p:spPr/>
        <p:txBody>
          <a:bodyPr/>
          <a:lstStyle>
            <a:lvl1pPr>
              <a:defRPr/>
            </a:lvl1pPr>
          </a:lstStyle>
          <a:p>
            <a:pPr>
              <a:defRPr/>
            </a:pPr>
            <a:fld id="{51BB9065-6B1A-4709-AC20-0E833F8E5AFC}" type="datetime1">
              <a:rPr lang="nl-NL"/>
              <a:pPr>
                <a:defRPr/>
              </a:pPr>
              <a:t>27-5-2024</a:t>
            </a:fld>
            <a:endParaRPr lang="nl-NL" dirty="0"/>
          </a:p>
        </p:txBody>
      </p:sp>
      <p:sp>
        <p:nvSpPr>
          <p:cNvPr id="11" name="Tijdelijke aanduiding voor voettekst 11"/>
          <p:cNvSpPr>
            <a:spLocks noGrp="1"/>
          </p:cNvSpPr>
          <p:nvPr>
            <p:ph type="ftr" sz="quarter" idx="24"/>
          </p:nvPr>
        </p:nvSpPr>
        <p:spPr/>
        <p:txBody>
          <a:bodyPr/>
          <a:lstStyle>
            <a:lvl1pPr>
              <a:defRPr/>
            </a:lvl1pPr>
          </a:lstStyle>
          <a:p>
            <a:pPr>
              <a:defRPr/>
            </a:pPr>
            <a:r>
              <a:rPr lang="nl-NL"/>
              <a:t>Inspectie van het Onderwijs</a:t>
            </a:r>
            <a:endParaRPr lang="nl-NL" dirty="0"/>
          </a:p>
        </p:txBody>
      </p:sp>
      <p:sp>
        <p:nvSpPr>
          <p:cNvPr id="12" name="Tijdelijke aanduiding voor dianummer 14"/>
          <p:cNvSpPr>
            <a:spLocks noGrp="1"/>
          </p:cNvSpPr>
          <p:nvPr>
            <p:ph type="sldNum" sz="quarter" idx="25"/>
          </p:nvPr>
        </p:nvSpPr>
        <p:spPr/>
        <p:txBody>
          <a:bodyPr/>
          <a:lstStyle>
            <a:lvl1pPr>
              <a:defRPr/>
            </a:lvl1pPr>
          </a:lstStyle>
          <a:p>
            <a:pPr>
              <a:defRPr/>
            </a:pPr>
            <a:fld id="{18D1C77A-4A05-47B6-86EE-895F033B044A}" type="slidenum">
              <a:rPr lang="nl-NL"/>
              <a:pPr>
                <a:defRPr/>
              </a:pPr>
              <a:t>‹#›</a:t>
            </a:fld>
            <a:endParaRPr lang="nl-NL" dirty="0"/>
          </a:p>
        </p:txBody>
      </p:sp>
    </p:spTree>
    <p:extLst>
      <p:ext uri="{BB962C8B-B14F-4D97-AF65-F5344CB8AC3E}">
        <p14:creationId xmlns:p14="http://schemas.microsoft.com/office/powerpoint/2010/main" val="33568593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iteldia verticaal">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6"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983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25" name="Tijdelijke aanduiding voor tekst 16"/>
          <p:cNvSpPr>
            <a:spLocks noGrp="1"/>
          </p:cNvSpPr>
          <p:nvPr>
            <p:ph type="body" sz="quarter" idx="2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Klik om de modelstijlen te bewerken</a:t>
            </a:r>
          </a:p>
        </p:txBody>
      </p:sp>
      <p:sp>
        <p:nvSpPr>
          <p:cNvPr id="21" name="Titel 1"/>
          <p:cNvSpPr>
            <a:spLocks noGrp="1"/>
          </p:cNvSpPr>
          <p:nvPr>
            <p:ph type="ctrTitle"/>
          </p:nvPr>
        </p:nvSpPr>
        <p:spPr>
          <a:xfrm>
            <a:off x="6554588" y="2024063"/>
            <a:ext cx="5004000" cy="1403350"/>
          </a:xfrm>
        </p:spPr>
        <p:txBody>
          <a:bodyPr tIns="90000" bIns="90000">
            <a:normAutofit/>
          </a:bodyPr>
          <a:lstStyle>
            <a:lvl1pPr algn="l">
              <a:defRPr sz="3600">
                <a:solidFill>
                  <a:schemeClr val="bg1"/>
                </a:solidFill>
              </a:defRPr>
            </a:lvl1pPr>
          </a:lstStyle>
          <a:p>
            <a:r>
              <a:rPr lang="nl-NL"/>
              <a:t>Klik om de stijl te bewerken</a:t>
            </a:r>
            <a:endParaRPr lang="nl-NL" dirty="0"/>
          </a:p>
        </p:txBody>
      </p:sp>
      <p:sp>
        <p:nvSpPr>
          <p:cNvPr id="8" name="Tijdelijke aanduiding voor datum 17"/>
          <p:cNvSpPr>
            <a:spLocks noGrp="1"/>
          </p:cNvSpPr>
          <p:nvPr>
            <p:ph type="dt" sz="half" idx="22"/>
          </p:nvPr>
        </p:nvSpPr>
        <p:spPr/>
        <p:txBody>
          <a:bodyPr/>
          <a:lstStyle>
            <a:lvl1pPr>
              <a:defRPr/>
            </a:lvl1pPr>
          </a:lstStyle>
          <a:p>
            <a:pPr>
              <a:defRPr/>
            </a:pPr>
            <a:fld id="{6D2D159E-C1DE-41C5-8528-4516E521B1DD}" type="datetime1">
              <a:rPr lang="nl-NL"/>
              <a:pPr>
                <a:defRPr/>
              </a:pPr>
              <a:t>27-5-2024</a:t>
            </a:fld>
            <a:endParaRPr lang="nl-NL" dirty="0"/>
          </a:p>
        </p:txBody>
      </p:sp>
      <p:sp>
        <p:nvSpPr>
          <p:cNvPr id="9" name="Tijdelijke aanduiding voor voettekst 18"/>
          <p:cNvSpPr>
            <a:spLocks noGrp="1"/>
          </p:cNvSpPr>
          <p:nvPr>
            <p:ph type="ftr" sz="quarter" idx="23"/>
          </p:nvPr>
        </p:nvSpPr>
        <p:spPr/>
        <p:txBody>
          <a:bodyPr/>
          <a:lstStyle>
            <a:lvl1pPr>
              <a:defRPr/>
            </a:lvl1pPr>
          </a:lstStyle>
          <a:p>
            <a:pPr>
              <a:defRPr/>
            </a:pPr>
            <a:r>
              <a:rPr lang="nl-NL"/>
              <a:t>Inspectie van het Onderwijs</a:t>
            </a:r>
            <a:endParaRPr lang="nl-NL" dirty="0"/>
          </a:p>
        </p:txBody>
      </p:sp>
      <p:sp>
        <p:nvSpPr>
          <p:cNvPr id="10" name="Tijdelijke aanduiding voor dianummer 19"/>
          <p:cNvSpPr>
            <a:spLocks noGrp="1"/>
          </p:cNvSpPr>
          <p:nvPr>
            <p:ph type="sldNum" sz="quarter" idx="24"/>
          </p:nvPr>
        </p:nvSpPr>
        <p:spPr/>
        <p:txBody>
          <a:bodyPr/>
          <a:lstStyle>
            <a:lvl1pPr>
              <a:defRPr/>
            </a:lvl1pPr>
          </a:lstStyle>
          <a:p>
            <a:pPr>
              <a:defRPr/>
            </a:pPr>
            <a:fld id="{B9D9A524-50D1-44CA-8EBB-7DEFFEF421D3}" type="slidenum">
              <a:rPr lang="nl-NL"/>
              <a:pPr>
                <a:defRPr/>
              </a:pPr>
              <a:t>‹#›</a:t>
            </a:fld>
            <a:endParaRPr lang="nl-NL" dirty="0"/>
          </a:p>
        </p:txBody>
      </p:sp>
    </p:spTree>
    <p:extLst>
      <p:ext uri="{BB962C8B-B14F-4D97-AF65-F5344CB8AC3E}">
        <p14:creationId xmlns:p14="http://schemas.microsoft.com/office/powerpoint/2010/main" val="28283305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pPr lvl="0"/>
            <a:r>
              <a:rPr lang="nl-NL" noProof="0"/>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4" name="Tijdelijke aanduiding voor datum 4"/>
          <p:cNvSpPr>
            <a:spLocks noGrp="1"/>
          </p:cNvSpPr>
          <p:nvPr>
            <p:ph type="dt" sz="half" idx="15"/>
          </p:nvPr>
        </p:nvSpPr>
        <p:spPr/>
        <p:txBody>
          <a:bodyPr/>
          <a:lstStyle>
            <a:lvl1pPr>
              <a:defRPr/>
            </a:lvl1pPr>
          </a:lstStyle>
          <a:p>
            <a:pPr>
              <a:defRPr/>
            </a:pPr>
            <a:fld id="{C6955AB8-5119-47BB-9753-F3215D78A5A8}" type="datetime1">
              <a:rPr lang="nl-NL"/>
              <a:pPr>
                <a:defRPr/>
              </a:pPr>
              <a:t>27-5-2024</a:t>
            </a:fld>
            <a:endParaRPr lang="nl-NL" dirty="0"/>
          </a:p>
        </p:txBody>
      </p:sp>
      <p:sp>
        <p:nvSpPr>
          <p:cNvPr id="5" name="Tijdelijke aanduiding voor voettekst 5"/>
          <p:cNvSpPr>
            <a:spLocks noGrp="1"/>
          </p:cNvSpPr>
          <p:nvPr>
            <p:ph type="ftr" sz="quarter" idx="16"/>
          </p:nvPr>
        </p:nvSpPr>
        <p:spPr/>
        <p:txBody>
          <a:bodyPr/>
          <a:lstStyle>
            <a:lvl1pPr>
              <a:defRPr/>
            </a:lvl1pPr>
          </a:lstStyle>
          <a:p>
            <a:pPr>
              <a:defRPr/>
            </a:pPr>
            <a:r>
              <a:rPr lang="nl-NL"/>
              <a:t>Inspectie van het Onderwijs</a:t>
            </a:r>
            <a:endParaRPr lang="nl-NL" dirty="0"/>
          </a:p>
        </p:txBody>
      </p:sp>
      <p:sp>
        <p:nvSpPr>
          <p:cNvPr id="6" name="Tijdelijke aanduiding voor dianummer 6"/>
          <p:cNvSpPr>
            <a:spLocks noGrp="1"/>
          </p:cNvSpPr>
          <p:nvPr>
            <p:ph type="sldNum" sz="quarter" idx="17"/>
          </p:nvPr>
        </p:nvSpPr>
        <p:spPr/>
        <p:txBody>
          <a:bodyPr/>
          <a:lstStyle>
            <a:lvl1pPr>
              <a:defRPr/>
            </a:lvl1pPr>
          </a:lstStyle>
          <a:p>
            <a:pPr>
              <a:defRPr/>
            </a:pPr>
            <a:fld id="{58B5DB98-8654-4596-A2C8-62E051548BF1}" type="slidenum">
              <a:rPr lang="nl-NL"/>
              <a:pPr>
                <a:defRPr/>
              </a:pPr>
              <a:t>‹#›</a:t>
            </a:fld>
            <a:endParaRPr lang="nl-NL" dirty="0"/>
          </a:p>
        </p:txBody>
      </p:sp>
    </p:spTree>
    <p:extLst>
      <p:ext uri="{BB962C8B-B14F-4D97-AF65-F5344CB8AC3E}">
        <p14:creationId xmlns:p14="http://schemas.microsoft.com/office/powerpoint/2010/main" val="3234293629"/>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 om de modelstijlen te bewerken</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5" name="Tijdelijke aanduiding voor datum 3"/>
          <p:cNvSpPr>
            <a:spLocks noGrp="1"/>
          </p:cNvSpPr>
          <p:nvPr>
            <p:ph type="dt" sz="half" idx="14"/>
          </p:nvPr>
        </p:nvSpPr>
        <p:spPr/>
        <p:txBody>
          <a:bodyPr/>
          <a:lstStyle>
            <a:lvl1pPr>
              <a:defRPr/>
            </a:lvl1pPr>
          </a:lstStyle>
          <a:p>
            <a:pPr>
              <a:defRPr/>
            </a:pPr>
            <a:fld id="{6A220B3F-57ED-4E1E-AD93-1FE45B08753C}" type="datetime1">
              <a:rPr lang="nl-NL"/>
              <a:pPr>
                <a:defRPr/>
              </a:pPr>
              <a:t>27-5-2024</a:t>
            </a:fld>
            <a:endParaRPr lang="nl-NL" dirty="0"/>
          </a:p>
        </p:txBody>
      </p:sp>
      <p:sp>
        <p:nvSpPr>
          <p:cNvPr id="6" name="Tijdelijke aanduiding voor voettekst 4"/>
          <p:cNvSpPr>
            <a:spLocks noGrp="1"/>
          </p:cNvSpPr>
          <p:nvPr>
            <p:ph type="ftr" sz="quarter" idx="15"/>
          </p:nvPr>
        </p:nvSpPr>
        <p:spPr/>
        <p:txBody>
          <a:bodyPr/>
          <a:lstStyle>
            <a:lvl1pPr>
              <a:defRPr/>
            </a:lvl1pPr>
          </a:lstStyle>
          <a:p>
            <a:pPr>
              <a:defRPr/>
            </a:pPr>
            <a:r>
              <a:rPr lang="nl-NL"/>
              <a:t>Inspectie van het Onderwijs</a:t>
            </a:r>
            <a:endParaRPr lang="nl-NL" dirty="0"/>
          </a:p>
        </p:txBody>
      </p:sp>
      <p:sp>
        <p:nvSpPr>
          <p:cNvPr id="7" name="Tijdelijke aanduiding voor dianummer 5"/>
          <p:cNvSpPr>
            <a:spLocks noGrp="1"/>
          </p:cNvSpPr>
          <p:nvPr>
            <p:ph type="sldNum" sz="quarter" idx="16"/>
          </p:nvPr>
        </p:nvSpPr>
        <p:spPr/>
        <p:txBody>
          <a:bodyPr/>
          <a:lstStyle>
            <a:lvl1pPr>
              <a:defRPr/>
            </a:lvl1pPr>
          </a:lstStyle>
          <a:p>
            <a:pPr>
              <a:defRPr/>
            </a:pPr>
            <a:fld id="{0345BE09-943E-46CA-A8D5-109A11199E67}" type="slidenum">
              <a:rPr lang="nl-NL"/>
              <a:pPr>
                <a:defRPr/>
              </a:pPr>
              <a:t>‹#›</a:t>
            </a:fld>
            <a:endParaRPr lang="nl-NL" dirty="0"/>
          </a:p>
        </p:txBody>
      </p:sp>
    </p:spTree>
    <p:extLst>
      <p:ext uri="{BB962C8B-B14F-4D97-AF65-F5344CB8AC3E}">
        <p14:creationId xmlns:p14="http://schemas.microsoft.com/office/powerpoint/2010/main" val="31719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3D719-400D-ACA4-69DB-B6EA9DEA5A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33FC5B5-831F-0189-F600-167B0A4043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FFDD208-C35D-EDC4-B72A-BE7E527A0B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AE627E-B600-DA6E-6217-9D7735DCAB6B}"/>
              </a:ext>
            </a:extLst>
          </p:cNvPr>
          <p:cNvSpPr>
            <a:spLocks noGrp="1"/>
          </p:cNvSpPr>
          <p:nvPr>
            <p:ph type="dt" sz="half" idx="10"/>
          </p:nvPr>
        </p:nvSpPr>
        <p:spPr/>
        <p:txBody>
          <a:bodyPr/>
          <a:lstStyle/>
          <a:p>
            <a:fld id="{4DDE8D78-3D66-4F0F-8CDC-492452015E8C}" type="datetimeFigureOut">
              <a:rPr lang="en-GB" smtClean="0"/>
              <a:t>27/05/2024</a:t>
            </a:fld>
            <a:endParaRPr lang="en-GB"/>
          </a:p>
        </p:txBody>
      </p:sp>
      <p:sp>
        <p:nvSpPr>
          <p:cNvPr id="6" name="Footer Placeholder 5">
            <a:extLst>
              <a:ext uri="{FF2B5EF4-FFF2-40B4-BE49-F238E27FC236}">
                <a16:creationId xmlns:a16="http://schemas.microsoft.com/office/drawing/2014/main" id="{36CB59C1-BA6A-E7BE-AB57-B8E4C223DA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C928D0-C75A-2763-359B-201E2B51628F}"/>
              </a:ext>
            </a:extLst>
          </p:cNvPr>
          <p:cNvSpPr>
            <a:spLocks noGrp="1"/>
          </p:cNvSpPr>
          <p:nvPr>
            <p:ph type="sldNum" sz="quarter" idx="12"/>
          </p:nvPr>
        </p:nvSpPr>
        <p:spPr/>
        <p:txBody>
          <a:bodyPr/>
          <a:lstStyle/>
          <a:p>
            <a:fld id="{9800BEF0-863C-4249-944F-87F5313AB5DC}" type="slidenum">
              <a:rPr lang="en-GB" smtClean="0"/>
              <a:t>‹#›</a:t>
            </a:fld>
            <a:endParaRPr lang="en-GB"/>
          </a:p>
        </p:txBody>
      </p:sp>
    </p:spTree>
    <p:extLst>
      <p:ext uri="{BB962C8B-B14F-4D97-AF65-F5344CB8AC3E}">
        <p14:creationId xmlns:p14="http://schemas.microsoft.com/office/powerpoint/2010/main" val="18893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1_Contact C">
    <p:bg>
      <p:bgPr>
        <a:solidFill>
          <a:schemeClr val="bg2"/>
        </a:solidFill>
        <a:effectLst/>
      </p:bgPr>
    </p:bg>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35000" y="1875617"/>
            <a:ext cx="10923588" cy="1551795"/>
          </a:xfrm>
        </p:spPr>
        <p:txBody>
          <a:bodyPr anchor="ctr">
            <a:normAutofit/>
          </a:bodyPr>
          <a:lstStyle>
            <a:lvl1pPr>
              <a:defRPr sz="4800">
                <a:solidFill>
                  <a:schemeClr val="tx1"/>
                </a:solidFill>
              </a:defRPr>
            </a:lvl1pPr>
          </a:lstStyle>
          <a:p>
            <a:r>
              <a:rPr lang="nl-NL"/>
              <a:t>Klik om de stijl te bewerken</a:t>
            </a:r>
            <a:endParaRPr lang="nl-NL" dirty="0"/>
          </a:p>
        </p:txBody>
      </p:sp>
      <p:sp>
        <p:nvSpPr>
          <p:cNvPr id="18" name="Tijdelijke aanduiding voor tekst 13"/>
          <p:cNvSpPr>
            <a:spLocks noGrp="1"/>
          </p:cNvSpPr>
          <p:nvPr>
            <p:ph type="body" sz="quarter" idx="13"/>
          </p:nvPr>
        </p:nvSpPr>
        <p:spPr>
          <a:xfrm>
            <a:off x="4224313" y="3846022"/>
            <a:ext cx="4680000" cy="691884"/>
          </a:xfrm>
        </p:spPr>
        <p:txBody>
          <a:bodyPr numCol="1" spcCol="180000" anchor="ctr" anchorCtr="0"/>
          <a:lstStyle>
            <a:lvl1pPr marL="0" indent="0">
              <a:buNone/>
              <a:defRPr sz="2000" i="0">
                <a:solidFill>
                  <a:schemeClr val="tx2"/>
                </a:solidFill>
              </a:defRPr>
            </a:lvl1pPr>
          </a:lstStyle>
          <a:p>
            <a:pPr lvl="0"/>
            <a:r>
              <a:rPr lang="nl-NL"/>
              <a:t>Klik om de modelstijlen te bewerken</a:t>
            </a:r>
          </a:p>
        </p:txBody>
      </p:sp>
      <p:sp>
        <p:nvSpPr>
          <p:cNvPr id="19" name="Tijdelijke aanduiding voor tekst 13"/>
          <p:cNvSpPr>
            <a:spLocks noGrp="1"/>
          </p:cNvSpPr>
          <p:nvPr>
            <p:ph type="body" sz="quarter" idx="17"/>
          </p:nvPr>
        </p:nvSpPr>
        <p:spPr>
          <a:xfrm>
            <a:off x="4224313" y="4639509"/>
            <a:ext cx="4680000" cy="691884"/>
          </a:xfrm>
        </p:spPr>
        <p:txBody>
          <a:bodyPr numCol="1" spcCol="180000" anchor="ctr" anchorCtr="0"/>
          <a:lstStyle>
            <a:lvl1pPr marL="0" indent="0">
              <a:buNone/>
              <a:defRPr sz="2000" i="0">
                <a:solidFill>
                  <a:schemeClr val="tx2"/>
                </a:solidFill>
              </a:defRPr>
            </a:lvl1pPr>
          </a:lstStyle>
          <a:p>
            <a:pPr lvl="0"/>
            <a:r>
              <a:rPr lang="nl-NL"/>
              <a:t>Klik om de modelstijlen te bewerken</a:t>
            </a:r>
          </a:p>
        </p:txBody>
      </p:sp>
      <p:sp>
        <p:nvSpPr>
          <p:cNvPr id="20" name="Tijdelijke aanduiding voor tekst 13"/>
          <p:cNvSpPr>
            <a:spLocks noGrp="1"/>
          </p:cNvSpPr>
          <p:nvPr>
            <p:ph type="body" sz="quarter" idx="18"/>
          </p:nvPr>
        </p:nvSpPr>
        <p:spPr>
          <a:xfrm>
            <a:off x="4224313" y="5405528"/>
            <a:ext cx="4680000" cy="691884"/>
          </a:xfrm>
        </p:spPr>
        <p:txBody>
          <a:bodyPr numCol="1" spcCol="180000" anchor="ctr" anchorCtr="0"/>
          <a:lstStyle>
            <a:lvl1pPr marL="0" indent="0">
              <a:buNone/>
              <a:defRPr sz="2000" i="0">
                <a:solidFill>
                  <a:schemeClr val="tx2"/>
                </a:solidFill>
              </a:defRPr>
            </a:lvl1pPr>
          </a:lstStyle>
          <a:p>
            <a:pPr lvl="0"/>
            <a:r>
              <a:rPr lang="nl-NL"/>
              <a:t>Klik om de modelstijlen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4"/>
            <a:stretch>
              <a:fillRect/>
            </a:stretch>
          </a:blipFill>
        </p:spPr>
        <p:txBody>
          <a:bodyPr/>
          <a:lstStyle>
            <a:lvl1pPr marL="0" indent="0" algn="ctr">
              <a:buNone/>
              <a:defRPr sz="100">
                <a:solidFill>
                  <a:schemeClr val="bg1"/>
                </a:solidFill>
              </a:defRPr>
            </a:lvl1pPr>
          </a:lstStyle>
          <a:p>
            <a:pPr lvl="0"/>
            <a:r>
              <a:rPr lang="nl-NL" noProof="0"/>
              <a:t>Klik op het pictogram als u een afbeelding wilt toevoegen</a:t>
            </a:r>
            <a:endParaRPr lang="nl-NL" noProof="0" dirty="0"/>
          </a:p>
        </p:txBody>
      </p:sp>
      <p:sp>
        <p:nvSpPr>
          <p:cNvPr id="22" name="Tijdelijke aanduiding voor afbeelding 3"/>
          <p:cNvSpPr>
            <a:spLocks noGrp="1" noChangeAspect="1"/>
          </p:cNvSpPr>
          <p:nvPr>
            <p:ph type="pic" sz="quarter" idx="20"/>
          </p:nvPr>
        </p:nvSpPr>
        <p:spPr>
          <a:xfrm>
            <a:off x="3612341" y="4707382"/>
            <a:ext cx="541203" cy="540000"/>
          </a:xfrm>
          <a:blipFill>
            <a:blip r:embed="rId5"/>
            <a:stretch>
              <a:fillRect/>
            </a:stretch>
          </a:blipFill>
        </p:spPr>
        <p:txBody>
          <a:bodyPr/>
          <a:lstStyle>
            <a:lvl1pPr marL="0" indent="0" algn="ctr">
              <a:buNone/>
              <a:defRPr sz="100">
                <a:solidFill>
                  <a:schemeClr val="bg1"/>
                </a:solidFill>
              </a:defRPr>
            </a:lvl1pPr>
          </a:lstStyle>
          <a:p>
            <a:pPr lvl="0"/>
            <a:r>
              <a:rPr lang="nl-NL" noProof="0"/>
              <a:t>Klik op het pictogram als u een afbeelding wilt toevoegen</a:t>
            </a:r>
            <a:endParaRPr lang="nl-NL" noProof="0" dirty="0"/>
          </a:p>
        </p:txBody>
      </p:sp>
      <p:sp>
        <p:nvSpPr>
          <p:cNvPr id="23" name="Tijdelijke aanduiding voor afbeelding 3"/>
          <p:cNvSpPr>
            <a:spLocks noGrp="1" noChangeAspect="1"/>
          </p:cNvSpPr>
          <p:nvPr>
            <p:ph type="pic" sz="quarter" idx="21"/>
          </p:nvPr>
        </p:nvSpPr>
        <p:spPr>
          <a:xfrm>
            <a:off x="3612341" y="5480872"/>
            <a:ext cx="541203" cy="540000"/>
          </a:xfrm>
          <a:blipFill>
            <a:blip r:embed="rId6"/>
            <a:stretch>
              <a:fillRect/>
            </a:stretch>
          </a:blipFill>
        </p:spPr>
        <p:txBody>
          <a:bodyPr/>
          <a:lstStyle>
            <a:lvl1pPr marL="0" indent="0" algn="ctr">
              <a:buNone/>
              <a:defRPr sz="100">
                <a:solidFill>
                  <a:schemeClr val="bg1"/>
                </a:solidFill>
              </a:defRPr>
            </a:lvl1pPr>
          </a:lstStyle>
          <a:p>
            <a:pPr lvl="0"/>
            <a:r>
              <a:rPr lang="nl-NL" noProof="0"/>
              <a:t>Klik op het pictogram als u een afbeelding wilt toevoegen</a:t>
            </a:r>
            <a:endParaRPr lang="nl-NL" noProof="0" dirty="0"/>
          </a:p>
        </p:txBody>
      </p:sp>
      <p:sp>
        <p:nvSpPr>
          <p:cNvPr id="10" name="Tijdelijke aanduiding voor datum 5"/>
          <p:cNvSpPr>
            <a:spLocks noGrp="1"/>
          </p:cNvSpPr>
          <p:nvPr>
            <p:ph type="dt" sz="half" idx="22"/>
          </p:nvPr>
        </p:nvSpPr>
        <p:spPr/>
        <p:txBody>
          <a:bodyPr/>
          <a:lstStyle>
            <a:lvl1pPr>
              <a:defRPr smtClean="0">
                <a:solidFill>
                  <a:schemeClr val="tx2"/>
                </a:solidFill>
              </a:defRPr>
            </a:lvl1pPr>
          </a:lstStyle>
          <a:p>
            <a:pPr>
              <a:defRPr/>
            </a:pPr>
            <a:fld id="{B25691FB-D586-43F2-BBFE-D47957B3354A}" type="datetime1">
              <a:rPr lang="nl-NL"/>
              <a:pPr>
                <a:defRPr/>
              </a:pPr>
              <a:t>27-5-2024</a:t>
            </a:fld>
            <a:endParaRPr lang="nl-NL" dirty="0"/>
          </a:p>
        </p:txBody>
      </p:sp>
      <p:sp>
        <p:nvSpPr>
          <p:cNvPr id="11" name="Tijdelijke aanduiding voor voettekst 6"/>
          <p:cNvSpPr>
            <a:spLocks noGrp="1"/>
          </p:cNvSpPr>
          <p:nvPr>
            <p:ph type="ftr" sz="quarter" idx="23"/>
          </p:nvPr>
        </p:nvSpPr>
        <p:spPr/>
        <p:txBody>
          <a:bodyPr/>
          <a:lstStyle>
            <a:lvl1pPr>
              <a:defRPr smtClean="0">
                <a:solidFill>
                  <a:schemeClr val="tx2"/>
                </a:solidFill>
              </a:defRPr>
            </a:lvl1pPr>
          </a:lstStyle>
          <a:p>
            <a:pPr>
              <a:defRPr/>
            </a:pPr>
            <a:r>
              <a:rPr lang="nl-NL"/>
              <a:t>Inspectie van het Onderwijs</a:t>
            </a:r>
            <a:endParaRPr lang="nl-NL" dirty="0"/>
          </a:p>
        </p:txBody>
      </p:sp>
      <p:sp>
        <p:nvSpPr>
          <p:cNvPr id="12" name="Tijdelijke aanduiding voor dianummer 7"/>
          <p:cNvSpPr>
            <a:spLocks noGrp="1"/>
          </p:cNvSpPr>
          <p:nvPr>
            <p:ph type="sldNum" sz="quarter" idx="24"/>
          </p:nvPr>
        </p:nvSpPr>
        <p:spPr/>
        <p:txBody>
          <a:bodyPr/>
          <a:lstStyle>
            <a:lvl1pPr>
              <a:defRPr smtClean="0">
                <a:solidFill>
                  <a:schemeClr val="tx2"/>
                </a:solidFill>
              </a:defRPr>
            </a:lvl1pPr>
          </a:lstStyle>
          <a:p>
            <a:pPr>
              <a:defRPr/>
            </a:pPr>
            <a:fld id="{83FDC0F7-1F2C-4C78-A09F-07835462B777}" type="slidenum">
              <a:rPr lang="nl-NL"/>
              <a:pPr>
                <a:defRPr/>
              </a:pPr>
              <a:t>‹#›</a:t>
            </a:fld>
            <a:endParaRPr lang="nl-NL" dirty="0"/>
          </a:p>
        </p:txBody>
      </p:sp>
    </p:spTree>
    <p:extLst>
      <p:ext uri="{BB962C8B-B14F-4D97-AF65-F5344CB8AC3E}">
        <p14:creationId xmlns:p14="http://schemas.microsoft.com/office/powerpoint/2010/main" val="1155332518"/>
      </p:ext>
    </p:extLst>
  </p:cSld>
  <p:clrMapOvr>
    <a:overrideClrMapping bg1="dk1" tx1="lt1" bg2="dk2" tx2="lt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_Titeldia afbeelding verticaal">
    <p:spTree>
      <p:nvGrpSpPr>
        <p:cNvPr id="1" name=""/>
        <p:cNvGrpSpPr/>
        <p:nvPr/>
      </p:nvGrpSpPr>
      <p:grpSpPr>
        <a:xfrm>
          <a:off x="0" y="0"/>
          <a:ext cx="0" cy="0"/>
          <a:chOff x="0" y="0"/>
          <a:chExt cx="0" cy="0"/>
        </a:xfrm>
      </p:grpSpPr>
      <p:pic>
        <p:nvPicPr>
          <p:cNvPr id="15" name="Tijdelijke aanduiding voor afbeelding 8"/>
          <p:cNvPicPr>
            <a:picLocks noChangeAspect="1"/>
          </p:cNvPicPr>
          <p:nvPr userDrawn="1"/>
        </p:nvPicPr>
        <p:blipFill>
          <a:blip r:embed="rId2" cstate="print">
            <a:extLst>
              <a:ext uri="{28A0092B-C50C-407E-A947-70E740481C1C}">
                <a14:useLocalDpi xmlns:a14="http://schemas.microsoft.com/office/drawing/2010/main" val="0"/>
              </a:ext>
            </a:extLst>
          </a:blip>
          <a:srcRect t="9382" b="9382"/>
          <a:stretch>
            <a:fillRect/>
          </a:stretch>
        </p:blipFill>
        <p:spPr>
          <a:xfrm>
            <a:off x="-3175" y="0"/>
            <a:ext cx="6099175" cy="6858000"/>
          </a:xfrm>
          <a:prstGeom prst="rect">
            <a:avLst/>
          </a:prstGeom>
        </p:spPr>
      </p:pic>
      <p:sp>
        <p:nvSpPr>
          <p:cNvPr id="6" name="Rechthoek 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7" name="Afbeelding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0"/>
            <a:ext cx="121983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1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Communicatie\Mediabestanden (foto, video, huisstijl etc)\Huisstijl\Logo's Inspectie van het Onderwijs\Logo's\OCW_IO_Logo_pres_diap_nl.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75"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jdelijke aanduiding voor tekst 16"/>
          <p:cNvSpPr>
            <a:spLocks noGrp="1"/>
          </p:cNvSpPr>
          <p:nvPr>
            <p:ph type="body" sz="quarter" idx="2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Klik om de modelstijlen te bewerken</a:t>
            </a:r>
          </a:p>
        </p:txBody>
      </p:sp>
      <p:sp>
        <p:nvSpPr>
          <p:cNvPr id="17" name="Titel 1"/>
          <p:cNvSpPr>
            <a:spLocks noGrp="1"/>
          </p:cNvSpPr>
          <p:nvPr>
            <p:ph type="ctrTitle"/>
          </p:nvPr>
        </p:nvSpPr>
        <p:spPr>
          <a:xfrm>
            <a:off x="6553200" y="1885467"/>
            <a:ext cx="5004000" cy="2336400"/>
          </a:xfrm>
        </p:spPr>
        <p:txBody>
          <a:bodyPr tIns="90000" bIns="90000">
            <a:normAutofit/>
          </a:bodyPr>
          <a:lstStyle>
            <a:lvl1pPr algn="l">
              <a:defRPr sz="3600">
                <a:solidFill>
                  <a:schemeClr val="bg1"/>
                </a:solidFill>
              </a:defRPr>
            </a:lvl1pPr>
          </a:lstStyle>
          <a:p>
            <a:r>
              <a:rPr lang="nl-NL"/>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0" name="Tijdelijke aanduiding voor datum 10"/>
          <p:cNvSpPr>
            <a:spLocks noGrp="1"/>
          </p:cNvSpPr>
          <p:nvPr>
            <p:ph type="dt" sz="half" idx="23"/>
          </p:nvPr>
        </p:nvSpPr>
        <p:spPr/>
        <p:txBody>
          <a:bodyPr/>
          <a:lstStyle>
            <a:lvl1pPr>
              <a:defRPr/>
            </a:lvl1pPr>
          </a:lstStyle>
          <a:p>
            <a:pPr>
              <a:defRPr/>
            </a:pPr>
            <a:fld id="{51BB9065-6B1A-4709-AC20-0E833F8E5AFC}" type="datetime1">
              <a:rPr lang="nl-NL"/>
              <a:pPr>
                <a:defRPr/>
              </a:pPr>
              <a:t>27-5-2024</a:t>
            </a:fld>
            <a:endParaRPr lang="nl-NL" dirty="0"/>
          </a:p>
        </p:txBody>
      </p:sp>
      <p:sp>
        <p:nvSpPr>
          <p:cNvPr id="11" name="Tijdelijke aanduiding voor voettekst 11"/>
          <p:cNvSpPr>
            <a:spLocks noGrp="1"/>
          </p:cNvSpPr>
          <p:nvPr>
            <p:ph type="ftr" sz="quarter" idx="24"/>
          </p:nvPr>
        </p:nvSpPr>
        <p:spPr/>
        <p:txBody>
          <a:bodyPr/>
          <a:lstStyle>
            <a:lvl1pPr>
              <a:defRPr/>
            </a:lvl1pPr>
          </a:lstStyle>
          <a:p>
            <a:pPr>
              <a:defRPr/>
            </a:pPr>
            <a:r>
              <a:rPr lang="nl-NL"/>
              <a:t>Inspectie van het Onderwijs</a:t>
            </a:r>
            <a:endParaRPr lang="nl-NL" dirty="0"/>
          </a:p>
        </p:txBody>
      </p:sp>
      <p:sp>
        <p:nvSpPr>
          <p:cNvPr id="12" name="Tijdelijke aanduiding voor dianummer 14"/>
          <p:cNvSpPr>
            <a:spLocks noGrp="1"/>
          </p:cNvSpPr>
          <p:nvPr>
            <p:ph type="sldNum" sz="quarter" idx="25"/>
          </p:nvPr>
        </p:nvSpPr>
        <p:spPr/>
        <p:txBody>
          <a:bodyPr/>
          <a:lstStyle>
            <a:lvl1pPr>
              <a:defRPr/>
            </a:lvl1pPr>
          </a:lstStyle>
          <a:p>
            <a:pPr>
              <a:defRPr/>
            </a:pPr>
            <a:fld id="{18D1C77A-4A05-47B6-86EE-895F033B044A}" type="slidenum">
              <a:rPr lang="nl-NL"/>
              <a:pPr>
                <a:defRPr/>
              </a:pPr>
              <a:t>‹#›</a:t>
            </a:fld>
            <a:endParaRPr lang="nl-NL" dirty="0"/>
          </a:p>
        </p:txBody>
      </p:sp>
    </p:spTree>
    <p:extLst>
      <p:ext uri="{BB962C8B-B14F-4D97-AF65-F5344CB8AC3E}">
        <p14:creationId xmlns:p14="http://schemas.microsoft.com/office/powerpoint/2010/main" val="896101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image" Target="../media/image1.png"/><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slideLayout" Target="../slideLayouts/slideLayout90.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slideLayout" Target="../slideLayouts/slideLayout77.xml"/><Relationship Id="rId41" Type="http://schemas.openxmlformats.org/officeDocument/2006/relationships/slideLayout" Target="../slideLayouts/slideLayout89.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image" Target="../media/image1.png"/><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4" Type="http://schemas.openxmlformats.org/officeDocument/2006/relationships/theme" Target="../theme/theme3.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50DE03-48D8-510C-3064-F29C99D86F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7CA812E-2D6D-CCB4-54C9-9815C36D18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D4E4EC8B-A0C6-30E2-998E-F639A85787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uturaPT"/>
              </a:defRPr>
            </a:lvl1pPr>
          </a:lstStyle>
          <a:p>
            <a:fld id="{4DDE8D78-3D66-4F0F-8CDC-492452015E8C}" type="datetimeFigureOut">
              <a:rPr lang="en-GB" smtClean="0"/>
              <a:pPr/>
              <a:t>27/05/2024</a:t>
            </a:fld>
            <a:endParaRPr lang="en-GB" dirty="0"/>
          </a:p>
        </p:txBody>
      </p:sp>
      <p:sp>
        <p:nvSpPr>
          <p:cNvPr id="5" name="Footer Placeholder 4">
            <a:extLst>
              <a:ext uri="{FF2B5EF4-FFF2-40B4-BE49-F238E27FC236}">
                <a16:creationId xmlns:a16="http://schemas.microsoft.com/office/drawing/2014/main" id="{0760DCD2-0982-3930-AFF6-719F1AC82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FuturaPT"/>
              </a:defRPr>
            </a:lvl1pPr>
          </a:lstStyle>
          <a:p>
            <a:endParaRPr lang="en-GB" dirty="0"/>
          </a:p>
        </p:txBody>
      </p:sp>
      <p:sp>
        <p:nvSpPr>
          <p:cNvPr id="6" name="Slide Number Placeholder 5">
            <a:extLst>
              <a:ext uri="{FF2B5EF4-FFF2-40B4-BE49-F238E27FC236}">
                <a16:creationId xmlns:a16="http://schemas.microsoft.com/office/drawing/2014/main" id="{4752C88E-FD0C-BC82-E8B3-BBCFD46977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uturaPT"/>
              </a:defRPr>
            </a:lvl1pPr>
          </a:lstStyle>
          <a:p>
            <a:fld id="{9800BEF0-863C-4249-944F-87F5313AB5DC}" type="slidenum">
              <a:rPr lang="en-GB" smtClean="0"/>
              <a:pPr/>
              <a:t>‹#›</a:t>
            </a:fld>
            <a:endParaRPr lang="en-GB" dirty="0"/>
          </a:p>
        </p:txBody>
      </p:sp>
    </p:spTree>
    <p:extLst>
      <p:ext uri="{BB962C8B-B14F-4D97-AF65-F5344CB8AC3E}">
        <p14:creationId xmlns:p14="http://schemas.microsoft.com/office/powerpoint/2010/main" val="113549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FuturaP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uturaP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P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uturaP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P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P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635000" y="1052513"/>
            <a:ext cx="10923588"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nl-NL" altLang="nl-NL"/>
              <a:t>Klik om de stijl te bewerken</a:t>
            </a:r>
          </a:p>
        </p:txBody>
      </p:sp>
      <p:sp>
        <p:nvSpPr>
          <p:cNvPr id="3" name="Tijdelijke aanduiding voor tekst 2"/>
          <p:cNvSpPr>
            <a:spLocks noGrp="1"/>
          </p:cNvSpPr>
          <p:nvPr>
            <p:ph type="body" idx="1"/>
          </p:nvPr>
        </p:nvSpPr>
        <p:spPr>
          <a:xfrm>
            <a:off x="635000" y="2289175"/>
            <a:ext cx="10923588" cy="39322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675"/>
            <a:ext cx="5003800" cy="263525"/>
          </a:xfrm>
          <a:prstGeom prst="rect">
            <a:avLst/>
          </a:prstGeom>
        </p:spPr>
        <p:txBody>
          <a:bodyPr vert="horz" lIns="91440" tIns="0" rIns="91440" bIns="45720" rtlCol="0" anchor="t" anchorCtr="0"/>
          <a:lstStyle>
            <a:lvl1pPr algn="l" fontAlgn="auto">
              <a:spcBef>
                <a:spcPts val="0"/>
              </a:spcBef>
              <a:spcAft>
                <a:spcPts val="0"/>
              </a:spcAft>
              <a:defRPr sz="1050" smtClean="0">
                <a:solidFill>
                  <a:schemeClr val="bg1">
                    <a:lumMod val="65000"/>
                  </a:schemeClr>
                </a:solidFill>
                <a:latin typeface="+mn-lt"/>
                <a:cs typeface="+mn-cs"/>
              </a:defRPr>
            </a:lvl1pPr>
          </a:lstStyle>
          <a:p>
            <a:pPr>
              <a:defRPr/>
            </a:pPr>
            <a:fld id="{37444899-9076-4461-97A9-15639E8B90CE}" type="datetime1">
              <a:rPr lang="nl-NL"/>
              <a:pPr>
                <a:defRPr/>
              </a:pPr>
              <a:t>27-5-2024</a:t>
            </a:fld>
            <a:endParaRPr lang="nl-NL" dirty="0"/>
          </a:p>
        </p:txBody>
      </p:sp>
      <p:sp>
        <p:nvSpPr>
          <p:cNvPr id="14" name="Tijdelijke aanduiding voor voettekst 4"/>
          <p:cNvSpPr>
            <a:spLocks noGrp="1"/>
          </p:cNvSpPr>
          <p:nvPr>
            <p:ph type="ftr" sz="quarter" idx="3"/>
          </p:nvPr>
        </p:nvSpPr>
        <p:spPr>
          <a:xfrm>
            <a:off x="635000" y="6221413"/>
            <a:ext cx="5003800" cy="322262"/>
          </a:xfrm>
          <a:prstGeom prst="rect">
            <a:avLst/>
          </a:prstGeom>
        </p:spPr>
        <p:txBody>
          <a:bodyPr vert="horz" lIns="91440" tIns="45720" rIns="91440" bIns="45720" rtlCol="0" anchor="b" anchorCtr="0"/>
          <a:lstStyle>
            <a:lvl1pPr algn="l" fontAlgn="auto">
              <a:spcBef>
                <a:spcPts val="0"/>
              </a:spcBef>
              <a:spcAft>
                <a:spcPts val="0"/>
              </a:spcAft>
              <a:defRPr sz="1050" smtClean="0">
                <a:solidFill>
                  <a:schemeClr val="bg1">
                    <a:lumMod val="65000"/>
                  </a:schemeClr>
                </a:solidFill>
                <a:latin typeface="+mn-lt"/>
                <a:cs typeface="+mn-cs"/>
              </a:defRPr>
            </a:lvl1pPr>
          </a:lstStyle>
          <a:p>
            <a:pPr>
              <a:defRPr/>
            </a:pPr>
            <a:r>
              <a:rPr lang="nl-NL"/>
              <a:t>Inspectie van het Onderwijs</a:t>
            </a:r>
            <a:endParaRPr lang="nl-NL" dirty="0"/>
          </a:p>
        </p:txBody>
      </p:sp>
      <p:sp>
        <p:nvSpPr>
          <p:cNvPr id="15" name="Tijdelijke aanduiding voor dianummer 5"/>
          <p:cNvSpPr>
            <a:spLocks noGrp="1"/>
          </p:cNvSpPr>
          <p:nvPr>
            <p:ph type="sldNum" sz="quarter" idx="4"/>
          </p:nvPr>
        </p:nvSpPr>
        <p:spPr>
          <a:xfrm>
            <a:off x="6553200" y="6221413"/>
            <a:ext cx="5005388" cy="322262"/>
          </a:xfrm>
          <a:prstGeom prst="rect">
            <a:avLst/>
          </a:prstGeom>
        </p:spPr>
        <p:txBody>
          <a:bodyPr vert="horz" lIns="91440" tIns="45720" rIns="0" bIns="45720" rtlCol="0" anchor="b" anchorCtr="0"/>
          <a:lstStyle>
            <a:lvl1pPr algn="r" fontAlgn="auto">
              <a:spcBef>
                <a:spcPts val="0"/>
              </a:spcBef>
              <a:spcAft>
                <a:spcPts val="0"/>
              </a:spcAft>
              <a:defRPr sz="1050" smtClean="0">
                <a:solidFill>
                  <a:schemeClr val="bg1">
                    <a:lumMod val="65000"/>
                  </a:schemeClr>
                </a:solidFill>
                <a:latin typeface="+mn-lt"/>
                <a:cs typeface="+mn-cs"/>
              </a:defRPr>
            </a:lvl1pPr>
          </a:lstStyle>
          <a:p>
            <a:pPr>
              <a:defRPr/>
            </a:pPr>
            <a:fld id="{2452268D-9A9A-456C-AEC7-70C821B8ED3A}" type="slidenum">
              <a:rPr lang="nl-NL"/>
              <a:pPr>
                <a:defRPr/>
              </a:pPr>
              <a:t>‹#›</a:t>
            </a:fld>
            <a:endParaRPr lang="nl-NL" dirty="0"/>
          </a:p>
        </p:txBody>
      </p:sp>
      <p:pic>
        <p:nvPicPr>
          <p:cNvPr id="1031" name="Afbeelding 7"/>
          <p:cNvPicPr>
            <a:picLocks noChangeAspect="1"/>
          </p:cNvPicPr>
          <p:nvPr/>
        </p:nvPicPr>
        <p:blipFill>
          <a:blip r:embed="rId39">
            <a:extLst>
              <a:ext uri="{28A0092B-C50C-407E-A947-70E740481C1C}">
                <a14:useLocalDpi xmlns:a14="http://schemas.microsoft.com/office/drawing/2010/main" val="0"/>
              </a:ext>
            </a:extLst>
          </a:blip>
          <a:srcRect l="44934" t="19073" r="44934"/>
          <a:stretch>
            <a:fillRect/>
          </a:stretch>
        </p:blipFill>
        <p:spPr bwMode="auto">
          <a:xfrm>
            <a:off x="5638800" y="1588"/>
            <a:ext cx="914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3169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hf hdr="0"/>
  <p:txStyles>
    <p:titleStyle>
      <a:lvl1pPr algn="l" rtl="0" fontAlgn="base">
        <a:lnSpc>
          <a:spcPct val="90000"/>
        </a:lnSpc>
        <a:spcBef>
          <a:spcPct val="0"/>
        </a:spcBef>
        <a:spcAft>
          <a:spcPct val="0"/>
        </a:spcAft>
        <a:defRPr sz="3600" kern="1200">
          <a:solidFill>
            <a:schemeClr val="tx2"/>
          </a:solidFill>
          <a:latin typeface="+mj-lt"/>
          <a:ea typeface="+mj-ea"/>
          <a:cs typeface="+mj-cs"/>
        </a:defRPr>
      </a:lvl1pPr>
      <a:lvl2pPr algn="l" rtl="0" fontAlgn="base">
        <a:lnSpc>
          <a:spcPct val="90000"/>
        </a:lnSpc>
        <a:spcBef>
          <a:spcPct val="0"/>
        </a:spcBef>
        <a:spcAft>
          <a:spcPct val="0"/>
        </a:spcAft>
        <a:defRPr sz="3600">
          <a:solidFill>
            <a:schemeClr val="tx2"/>
          </a:solidFill>
          <a:latin typeface="Verdana" pitchFamily="34" charset="0"/>
        </a:defRPr>
      </a:lvl2pPr>
      <a:lvl3pPr algn="l" rtl="0" fontAlgn="base">
        <a:lnSpc>
          <a:spcPct val="90000"/>
        </a:lnSpc>
        <a:spcBef>
          <a:spcPct val="0"/>
        </a:spcBef>
        <a:spcAft>
          <a:spcPct val="0"/>
        </a:spcAft>
        <a:defRPr sz="3600">
          <a:solidFill>
            <a:schemeClr val="tx2"/>
          </a:solidFill>
          <a:latin typeface="Verdana" pitchFamily="34" charset="0"/>
        </a:defRPr>
      </a:lvl3pPr>
      <a:lvl4pPr algn="l" rtl="0" fontAlgn="base">
        <a:lnSpc>
          <a:spcPct val="90000"/>
        </a:lnSpc>
        <a:spcBef>
          <a:spcPct val="0"/>
        </a:spcBef>
        <a:spcAft>
          <a:spcPct val="0"/>
        </a:spcAft>
        <a:defRPr sz="3600">
          <a:solidFill>
            <a:schemeClr val="tx2"/>
          </a:solidFill>
          <a:latin typeface="Verdana" pitchFamily="34" charset="0"/>
        </a:defRPr>
      </a:lvl4pPr>
      <a:lvl5pPr algn="l" rtl="0" fontAlgn="base">
        <a:lnSpc>
          <a:spcPct val="90000"/>
        </a:lnSpc>
        <a:spcBef>
          <a:spcPct val="0"/>
        </a:spcBef>
        <a:spcAft>
          <a:spcPct val="0"/>
        </a:spcAft>
        <a:defRPr sz="3600">
          <a:solidFill>
            <a:schemeClr val="tx2"/>
          </a:solidFill>
          <a:latin typeface="Verdana" pitchFamily="34" charset="0"/>
        </a:defRPr>
      </a:lvl5pPr>
      <a:lvl6pPr marL="457200" algn="l" rtl="0" fontAlgn="base">
        <a:lnSpc>
          <a:spcPct val="90000"/>
        </a:lnSpc>
        <a:spcBef>
          <a:spcPct val="0"/>
        </a:spcBef>
        <a:spcAft>
          <a:spcPct val="0"/>
        </a:spcAft>
        <a:defRPr sz="3600">
          <a:solidFill>
            <a:schemeClr val="tx2"/>
          </a:solidFill>
          <a:latin typeface="Verdana" pitchFamily="34" charset="0"/>
        </a:defRPr>
      </a:lvl6pPr>
      <a:lvl7pPr marL="914400" algn="l" rtl="0" fontAlgn="base">
        <a:lnSpc>
          <a:spcPct val="90000"/>
        </a:lnSpc>
        <a:spcBef>
          <a:spcPct val="0"/>
        </a:spcBef>
        <a:spcAft>
          <a:spcPct val="0"/>
        </a:spcAft>
        <a:defRPr sz="3600">
          <a:solidFill>
            <a:schemeClr val="tx2"/>
          </a:solidFill>
          <a:latin typeface="Verdana" pitchFamily="34" charset="0"/>
        </a:defRPr>
      </a:lvl7pPr>
      <a:lvl8pPr marL="1371600" algn="l" rtl="0" fontAlgn="base">
        <a:lnSpc>
          <a:spcPct val="90000"/>
        </a:lnSpc>
        <a:spcBef>
          <a:spcPct val="0"/>
        </a:spcBef>
        <a:spcAft>
          <a:spcPct val="0"/>
        </a:spcAft>
        <a:defRPr sz="3600">
          <a:solidFill>
            <a:schemeClr val="tx2"/>
          </a:solidFill>
          <a:latin typeface="Verdana" pitchFamily="34" charset="0"/>
        </a:defRPr>
      </a:lvl8pPr>
      <a:lvl9pPr marL="1828800" algn="l" rtl="0" fontAlgn="base">
        <a:lnSpc>
          <a:spcPct val="90000"/>
        </a:lnSpc>
        <a:spcBef>
          <a:spcPct val="0"/>
        </a:spcBef>
        <a:spcAft>
          <a:spcPct val="0"/>
        </a:spcAft>
        <a:defRPr sz="3600">
          <a:solidFill>
            <a:schemeClr val="tx2"/>
          </a:solidFill>
          <a:latin typeface="Verdana" pitchFamily="34" charset="0"/>
        </a:defRPr>
      </a:lvl9pPr>
    </p:titleStyle>
    <p:bodyStyle>
      <a:lvl1pPr marL="315913" indent="-315913" algn="l" rtl="0" fontAlgn="base">
        <a:lnSpc>
          <a:spcPct val="90000"/>
        </a:lnSpc>
        <a:spcBef>
          <a:spcPts val="1200"/>
        </a:spcBef>
        <a:spcAft>
          <a:spcPct val="0"/>
        </a:spcAft>
        <a:buClr>
          <a:schemeClr val="tx2"/>
        </a:buClr>
        <a:buSzPct val="80000"/>
        <a:buFont typeface="Verdana" pitchFamily="34" charset="0"/>
        <a:buChar char="›"/>
        <a:defRPr sz="2400" kern="1200">
          <a:solidFill>
            <a:schemeClr val="tx1"/>
          </a:solidFill>
          <a:latin typeface="+mn-lt"/>
          <a:ea typeface="+mn-ea"/>
          <a:cs typeface="+mn-cs"/>
        </a:defRPr>
      </a:lvl1pPr>
      <a:lvl2pPr marL="628650" indent="-315913" algn="l" rtl="0" fontAlgn="base">
        <a:lnSpc>
          <a:spcPct val="90000"/>
        </a:lnSpc>
        <a:spcBef>
          <a:spcPts val="1000"/>
        </a:spcBef>
        <a:spcAft>
          <a:spcPct val="0"/>
        </a:spcAft>
        <a:buClr>
          <a:schemeClr val="tx2"/>
        </a:buClr>
        <a:buFont typeface="Verdana" pitchFamily="34" charset="0"/>
        <a:buChar char="–"/>
        <a:defRPr sz="2000" kern="1200">
          <a:solidFill>
            <a:schemeClr val="tx1"/>
          </a:solidFill>
          <a:latin typeface="+mn-lt"/>
          <a:ea typeface="+mn-ea"/>
          <a:cs typeface="+mn-cs"/>
        </a:defRPr>
      </a:lvl2pPr>
      <a:lvl3pPr marL="946150" indent="-315913" algn="l" rtl="0" fontAlgn="base">
        <a:lnSpc>
          <a:spcPct val="90000"/>
        </a:lnSpc>
        <a:spcBef>
          <a:spcPts val="800"/>
        </a:spcBef>
        <a:spcAft>
          <a:spcPct val="0"/>
        </a:spcAft>
        <a:buClr>
          <a:schemeClr val="tx2"/>
        </a:buClr>
        <a:buFont typeface="Wingdings" pitchFamily="2" charset="2"/>
        <a:buChar char="§"/>
        <a:defRPr kern="1200">
          <a:solidFill>
            <a:schemeClr val="tx1"/>
          </a:solidFill>
          <a:latin typeface="+mn-lt"/>
          <a:ea typeface="+mn-ea"/>
          <a:cs typeface="+mn-cs"/>
        </a:defRPr>
      </a:lvl3pPr>
      <a:lvl4pPr marL="1258888" indent="-315913" algn="l" rtl="0" fontAlgn="base">
        <a:lnSpc>
          <a:spcPct val="90000"/>
        </a:lnSpc>
        <a:spcBef>
          <a:spcPts val="600"/>
        </a:spcBef>
        <a:spcAft>
          <a:spcPct val="0"/>
        </a:spcAft>
        <a:buClr>
          <a:schemeClr val="tx2"/>
        </a:buClr>
        <a:buFont typeface="Arial" charset="0"/>
        <a:buChar char="•"/>
        <a:defRPr kern="1200">
          <a:solidFill>
            <a:schemeClr val="tx1"/>
          </a:solidFill>
          <a:latin typeface="+mn-lt"/>
          <a:ea typeface="+mn-ea"/>
          <a:cs typeface="+mn-cs"/>
        </a:defRPr>
      </a:lvl4pPr>
      <a:lvl5pPr marL="1576388" indent="-315913" algn="l" rtl="0" fontAlgn="base">
        <a:lnSpc>
          <a:spcPct val="90000"/>
        </a:lnSpc>
        <a:spcBef>
          <a:spcPts val="600"/>
        </a:spcBef>
        <a:spcAft>
          <a:spcPct val="0"/>
        </a:spcAft>
        <a:buFont typeface="Verdana"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635000" y="1052513"/>
            <a:ext cx="10923588"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nl-NL" altLang="nl-NL"/>
              <a:t>Klik om de stijl te bewerken</a:t>
            </a:r>
          </a:p>
        </p:txBody>
      </p:sp>
      <p:sp>
        <p:nvSpPr>
          <p:cNvPr id="3" name="Tijdelijke aanduiding voor tekst 2"/>
          <p:cNvSpPr>
            <a:spLocks noGrp="1"/>
          </p:cNvSpPr>
          <p:nvPr>
            <p:ph type="body" idx="1"/>
          </p:nvPr>
        </p:nvSpPr>
        <p:spPr>
          <a:xfrm>
            <a:off x="635000" y="2289175"/>
            <a:ext cx="10923588" cy="39322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675"/>
            <a:ext cx="5003800" cy="263525"/>
          </a:xfrm>
          <a:prstGeom prst="rect">
            <a:avLst/>
          </a:prstGeom>
        </p:spPr>
        <p:txBody>
          <a:bodyPr vert="horz" lIns="91440" tIns="0" rIns="91440" bIns="45720" rtlCol="0" anchor="t" anchorCtr="0"/>
          <a:lstStyle>
            <a:lvl1pPr algn="l" fontAlgn="auto">
              <a:spcBef>
                <a:spcPts val="0"/>
              </a:spcBef>
              <a:spcAft>
                <a:spcPts val="0"/>
              </a:spcAft>
              <a:defRPr sz="1050" smtClean="0">
                <a:solidFill>
                  <a:schemeClr val="bg1">
                    <a:lumMod val="65000"/>
                  </a:schemeClr>
                </a:solidFill>
                <a:latin typeface="+mn-lt"/>
                <a:cs typeface="+mn-cs"/>
              </a:defRPr>
            </a:lvl1pPr>
          </a:lstStyle>
          <a:p>
            <a:pPr>
              <a:defRPr/>
            </a:pPr>
            <a:fld id="{B278FDE4-A307-419D-88D9-3D96777A167C}" type="datetime1">
              <a:rPr lang="nl-NL"/>
              <a:pPr>
                <a:defRPr/>
              </a:pPr>
              <a:t>27-5-2024</a:t>
            </a:fld>
            <a:endParaRPr lang="nl-NL" dirty="0"/>
          </a:p>
        </p:txBody>
      </p:sp>
      <p:sp>
        <p:nvSpPr>
          <p:cNvPr id="14" name="Tijdelijke aanduiding voor voettekst 4"/>
          <p:cNvSpPr>
            <a:spLocks noGrp="1"/>
          </p:cNvSpPr>
          <p:nvPr>
            <p:ph type="ftr" sz="quarter" idx="3"/>
          </p:nvPr>
        </p:nvSpPr>
        <p:spPr>
          <a:xfrm>
            <a:off x="635000" y="6221413"/>
            <a:ext cx="5003800" cy="322262"/>
          </a:xfrm>
          <a:prstGeom prst="rect">
            <a:avLst/>
          </a:prstGeom>
        </p:spPr>
        <p:txBody>
          <a:bodyPr vert="horz" lIns="91440" tIns="45720" rIns="91440" bIns="45720" rtlCol="0" anchor="b" anchorCtr="0"/>
          <a:lstStyle>
            <a:lvl1pPr algn="l" fontAlgn="auto">
              <a:spcBef>
                <a:spcPts val="0"/>
              </a:spcBef>
              <a:spcAft>
                <a:spcPts val="0"/>
              </a:spcAft>
              <a:defRPr sz="1050" smtClean="0">
                <a:solidFill>
                  <a:schemeClr val="bg1">
                    <a:lumMod val="65000"/>
                  </a:schemeClr>
                </a:solidFill>
                <a:latin typeface="+mn-lt"/>
                <a:cs typeface="+mn-cs"/>
              </a:defRPr>
            </a:lvl1pPr>
          </a:lstStyle>
          <a:p>
            <a:pPr>
              <a:defRPr/>
            </a:pPr>
            <a:r>
              <a:rPr lang="nl-NL"/>
              <a:t>Inspectie van het Onderwijs</a:t>
            </a:r>
            <a:endParaRPr lang="nl-NL" dirty="0"/>
          </a:p>
        </p:txBody>
      </p:sp>
      <p:sp>
        <p:nvSpPr>
          <p:cNvPr id="15" name="Tijdelijke aanduiding voor dianummer 5"/>
          <p:cNvSpPr>
            <a:spLocks noGrp="1"/>
          </p:cNvSpPr>
          <p:nvPr>
            <p:ph type="sldNum" sz="quarter" idx="4"/>
          </p:nvPr>
        </p:nvSpPr>
        <p:spPr>
          <a:xfrm>
            <a:off x="6553200" y="6221413"/>
            <a:ext cx="5005388" cy="322262"/>
          </a:xfrm>
          <a:prstGeom prst="rect">
            <a:avLst/>
          </a:prstGeom>
        </p:spPr>
        <p:txBody>
          <a:bodyPr vert="horz" lIns="91440" tIns="45720" rIns="0" bIns="45720" rtlCol="0" anchor="b" anchorCtr="0"/>
          <a:lstStyle>
            <a:lvl1pPr algn="r" fontAlgn="auto">
              <a:spcBef>
                <a:spcPts val="0"/>
              </a:spcBef>
              <a:spcAft>
                <a:spcPts val="0"/>
              </a:spcAft>
              <a:defRPr sz="1050" smtClean="0">
                <a:solidFill>
                  <a:schemeClr val="bg1">
                    <a:lumMod val="65000"/>
                  </a:schemeClr>
                </a:solidFill>
                <a:latin typeface="+mn-lt"/>
                <a:cs typeface="+mn-cs"/>
              </a:defRPr>
            </a:lvl1pPr>
          </a:lstStyle>
          <a:p>
            <a:pPr>
              <a:defRPr/>
            </a:pPr>
            <a:fld id="{F5BD3120-6740-41CE-AE39-A1C7E9EEF118}" type="slidenum">
              <a:rPr lang="nl-NL"/>
              <a:pPr>
                <a:defRPr/>
              </a:pPr>
              <a:t>‹#›</a:t>
            </a:fld>
            <a:endParaRPr lang="nl-NL" dirty="0"/>
          </a:p>
        </p:txBody>
      </p:sp>
      <p:pic>
        <p:nvPicPr>
          <p:cNvPr id="1031" name="Afbeelding 7"/>
          <p:cNvPicPr>
            <a:picLocks noChangeAspect="1"/>
          </p:cNvPicPr>
          <p:nvPr/>
        </p:nvPicPr>
        <p:blipFill>
          <a:blip r:embed="rId45">
            <a:extLst>
              <a:ext uri="{28A0092B-C50C-407E-A947-70E740481C1C}">
                <a14:useLocalDpi xmlns:a14="http://schemas.microsoft.com/office/drawing/2010/main" val="0"/>
              </a:ext>
            </a:extLst>
          </a:blip>
          <a:srcRect l="44934" t="19073" r="44934"/>
          <a:stretch>
            <a:fillRect/>
          </a:stretch>
        </p:blipFill>
        <p:spPr bwMode="auto">
          <a:xfrm>
            <a:off x="5638800" y="1588"/>
            <a:ext cx="914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763253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733" r:id="rId35"/>
    <p:sldLayoutId id="2147483734" r:id="rId36"/>
    <p:sldLayoutId id="2147483735" r:id="rId37"/>
    <p:sldLayoutId id="2147483736" r:id="rId38"/>
    <p:sldLayoutId id="2147483737" r:id="rId39"/>
    <p:sldLayoutId id="2147483739" r:id="rId40"/>
    <p:sldLayoutId id="2147483740" r:id="rId41"/>
    <p:sldLayoutId id="2147483742" r:id="rId42"/>
    <p:sldLayoutId id="2147483743" r:id="rId43"/>
  </p:sldLayoutIdLst>
  <p:hf hdr="0"/>
  <p:txStyles>
    <p:titleStyle>
      <a:lvl1pPr algn="l" rtl="0" fontAlgn="base">
        <a:lnSpc>
          <a:spcPct val="90000"/>
        </a:lnSpc>
        <a:spcBef>
          <a:spcPct val="0"/>
        </a:spcBef>
        <a:spcAft>
          <a:spcPct val="0"/>
        </a:spcAft>
        <a:defRPr sz="3600" kern="1200">
          <a:solidFill>
            <a:schemeClr val="tx2"/>
          </a:solidFill>
          <a:latin typeface="+mj-lt"/>
          <a:ea typeface="+mj-ea"/>
          <a:cs typeface="+mj-cs"/>
        </a:defRPr>
      </a:lvl1pPr>
      <a:lvl2pPr algn="l" rtl="0" fontAlgn="base">
        <a:lnSpc>
          <a:spcPct val="90000"/>
        </a:lnSpc>
        <a:spcBef>
          <a:spcPct val="0"/>
        </a:spcBef>
        <a:spcAft>
          <a:spcPct val="0"/>
        </a:spcAft>
        <a:defRPr sz="3600">
          <a:solidFill>
            <a:schemeClr val="tx2"/>
          </a:solidFill>
          <a:latin typeface="Verdana" pitchFamily="34" charset="0"/>
        </a:defRPr>
      </a:lvl2pPr>
      <a:lvl3pPr algn="l" rtl="0" fontAlgn="base">
        <a:lnSpc>
          <a:spcPct val="90000"/>
        </a:lnSpc>
        <a:spcBef>
          <a:spcPct val="0"/>
        </a:spcBef>
        <a:spcAft>
          <a:spcPct val="0"/>
        </a:spcAft>
        <a:defRPr sz="3600">
          <a:solidFill>
            <a:schemeClr val="tx2"/>
          </a:solidFill>
          <a:latin typeface="Verdana" pitchFamily="34" charset="0"/>
        </a:defRPr>
      </a:lvl3pPr>
      <a:lvl4pPr algn="l" rtl="0" fontAlgn="base">
        <a:lnSpc>
          <a:spcPct val="90000"/>
        </a:lnSpc>
        <a:spcBef>
          <a:spcPct val="0"/>
        </a:spcBef>
        <a:spcAft>
          <a:spcPct val="0"/>
        </a:spcAft>
        <a:defRPr sz="3600">
          <a:solidFill>
            <a:schemeClr val="tx2"/>
          </a:solidFill>
          <a:latin typeface="Verdana" pitchFamily="34" charset="0"/>
        </a:defRPr>
      </a:lvl4pPr>
      <a:lvl5pPr algn="l" rtl="0" fontAlgn="base">
        <a:lnSpc>
          <a:spcPct val="90000"/>
        </a:lnSpc>
        <a:spcBef>
          <a:spcPct val="0"/>
        </a:spcBef>
        <a:spcAft>
          <a:spcPct val="0"/>
        </a:spcAft>
        <a:defRPr sz="3600">
          <a:solidFill>
            <a:schemeClr val="tx2"/>
          </a:solidFill>
          <a:latin typeface="Verdana" pitchFamily="34" charset="0"/>
        </a:defRPr>
      </a:lvl5pPr>
      <a:lvl6pPr marL="457200" algn="l" rtl="0" fontAlgn="base">
        <a:lnSpc>
          <a:spcPct val="90000"/>
        </a:lnSpc>
        <a:spcBef>
          <a:spcPct val="0"/>
        </a:spcBef>
        <a:spcAft>
          <a:spcPct val="0"/>
        </a:spcAft>
        <a:defRPr sz="3600">
          <a:solidFill>
            <a:schemeClr val="tx2"/>
          </a:solidFill>
          <a:latin typeface="Verdana" pitchFamily="34" charset="0"/>
        </a:defRPr>
      </a:lvl6pPr>
      <a:lvl7pPr marL="914400" algn="l" rtl="0" fontAlgn="base">
        <a:lnSpc>
          <a:spcPct val="90000"/>
        </a:lnSpc>
        <a:spcBef>
          <a:spcPct val="0"/>
        </a:spcBef>
        <a:spcAft>
          <a:spcPct val="0"/>
        </a:spcAft>
        <a:defRPr sz="3600">
          <a:solidFill>
            <a:schemeClr val="tx2"/>
          </a:solidFill>
          <a:latin typeface="Verdana" pitchFamily="34" charset="0"/>
        </a:defRPr>
      </a:lvl7pPr>
      <a:lvl8pPr marL="1371600" algn="l" rtl="0" fontAlgn="base">
        <a:lnSpc>
          <a:spcPct val="90000"/>
        </a:lnSpc>
        <a:spcBef>
          <a:spcPct val="0"/>
        </a:spcBef>
        <a:spcAft>
          <a:spcPct val="0"/>
        </a:spcAft>
        <a:defRPr sz="3600">
          <a:solidFill>
            <a:schemeClr val="tx2"/>
          </a:solidFill>
          <a:latin typeface="Verdana" pitchFamily="34" charset="0"/>
        </a:defRPr>
      </a:lvl8pPr>
      <a:lvl9pPr marL="1828800" algn="l" rtl="0" fontAlgn="base">
        <a:lnSpc>
          <a:spcPct val="90000"/>
        </a:lnSpc>
        <a:spcBef>
          <a:spcPct val="0"/>
        </a:spcBef>
        <a:spcAft>
          <a:spcPct val="0"/>
        </a:spcAft>
        <a:defRPr sz="3600">
          <a:solidFill>
            <a:schemeClr val="tx2"/>
          </a:solidFill>
          <a:latin typeface="Verdana" pitchFamily="34" charset="0"/>
        </a:defRPr>
      </a:lvl9pPr>
    </p:titleStyle>
    <p:bodyStyle>
      <a:lvl1pPr marL="315913" indent="-315913" algn="l" rtl="0" fontAlgn="base">
        <a:lnSpc>
          <a:spcPct val="90000"/>
        </a:lnSpc>
        <a:spcBef>
          <a:spcPts val="1200"/>
        </a:spcBef>
        <a:spcAft>
          <a:spcPct val="0"/>
        </a:spcAft>
        <a:buClr>
          <a:schemeClr val="tx2"/>
        </a:buClr>
        <a:buSzPct val="80000"/>
        <a:buFont typeface="Verdana" pitchFamily="34" charset="0"/>
        <a:buChar char="›"/>
        <a:defRPr sz="2400" kern="1200">
          <a:solidFill>
            <a:schemeClr val="tx1"/>
          </a:solidFill>
          <a:latin typeface="+mn-lt"/>
          <a:ea typeface="+mn-ea"/>
          <a:cs typeface="+mn-cs"/>
        </a:defRPr>
      </a:lvl1pPr>
      <a:lvl2pPr marL="628650" indent="-315913" algn="l" rtl="0" fontAlgn="base">
        <a:lnSpc>
          <a:spcPct val="90000"/>
        </a:lnSpc>
        <a:spcBef>
          <a:spcPts val="1000"/>
        </a:spcBef>
        <a:spcAft>
          <a:spcPct val="0"/>
        </a:spcAft>
        <a:buClr>
          <a:schemeClr val="tx2"/>
        </a:buClr>
        <a:buFont typeface="Verdana" pitchFamily="34" charset="0"/>
        <a:buChar char="–"/>
        <a:defRPr sz="2000" kern="1200">
          <a:solidFill>
            <a:schemeClr val="tx1"/>
          </a:solidFill>
          <a:latin typeface="+mn-lt"/>
          <a:ea typeface="+mn-ea"/>
          <a:cs typeface="+mn-cs"/>
        </a:defRPr>
      </a:lvl2pPr>
      <a:lvl3pPr marL="946150" indent="-315913" algn="l" rtl="0" fontAlgn="base">
        <a:lnSpc>
          <a:spcPct val="90000"/>
        </a:lnSpc>
        <a:spcBef>
          <a:spcPts val="800"/>
        </a:spcBef>
        <a:spcAft>
          <a:spcPct val="0"/>
        </a:spcAft>
        <a:buClr>
          <a:schemeClr val="tx2"/>
        </a:buClr>
        <a:buFont typeface="Wingdings" pitchFamily="2" charset="2"/>
        <a:buChar char="§"/>
        <a:defRPr kern="1200">
          <a:solidFill>
            <a:schemeClr val="tx1"/>
          </a:solidFill>
          <a:latin typeface="+mn-lt"/>
          <a:ea typeface="+mn-ea"/>
          <a:cs typeface="+mn-cs"/>
        </a:defRPr>
      </a:lvl3pPr>
      <a:lvl4pPr marL="1258888" indent="-315913" algn="l" rtl="0" fontAlgn="base">
        <a:lnSpc>
          <a:spcPct val="90000"/>
        </a:lnSpc>
        <a:spcBef>
          <a:spcPts val="600"/>
        </a:spcBef>
        <a:spcAft>
          <a:spcPct val="0"/>
        </a:spcAft>
        <a:buClr>
          <a:schemeClr val="tx2"/>
        </a:buClr>
        <a:buFont typeface="Arial" charset="0"/>
        <a:buChar char="•"/>
        <a:defRPr kern="1200">
          <a:solidFill>
            <a:schemeClr val="tx1"/>
          </a:solidFill>
          <a:latin typeface="+mn-lt"/>
          <a:ea typeface="+mn-ea"/>
          <a:cs typeface="+mn-cs"/>
        </a:defRPr>
      </a:lvl4pPr>
      <a:lvl5pPr marL="1576388" indent="-315913" algn="l" rtl="0" fontAlgn="base">
        <a:lnSpc>
          <a:spcPct val="90000"/>
        </a:lnSpc>
        <a:spcBef>
          <a:spcPts val="600"/>
        </a:spcBef>
        <a:spcAft>
          <a:spcPct val="0"/>
        </a:spcAft>
        <a:buFont typeface="Verdana"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slide" Target="slide22.xm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0.xml"/><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slide" Target="slide31.xml"/><Relationship Id="rId4" Type="http://schemas.openxmlformats.org/officeDocument/2006/relationships/slide" Target="slide30.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pisa-nederland.nl/resultaten/" TargetMode="External"/><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oecd.org/pisa/" TargetMode="External"/><Relationship Id="rId2" Type="http://schemas.openxmlformats.org/officeDocument/2006/relationships/hyperlink" Target="http://www.pisa-nederland.nl/" TargetMode="Externa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microsoft.com/office/2007/relationships/hdphoto" Target="../media/hdphoto1.wdp"/><Relationship Id="rId9"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2459F0-18FD-67E3-506F-2D6FE872A5FA}"/>
              </a:ext>
            </a:extLst>
          </p:cNvPr>
          <p:cNvSpPr>
            <a:spLocks noGrp="1"/>
          </p:cNvSpPr>
          <p:nvPr>
            <p:ph type="subTitle" idx="1"/>
          </p:nvPr>
        </p:nvSpPr>
        <p:spPr>
          <a:xfrm>
            <a:off x="1093892" y="3432608"/>
            <a:ext cx="3548360" cy="2961190"/>
          </a:xfrm>
        </p:spPr>
        <p:txBody>
          <a:bodyPr>
            <a:noAutofit/>
          </a:bodyPr>
          <a:lstStyle/>
          <a:p>
            <a:pPr algn="l"/>
            <a:r>
              <a:rPr lang="en-GB" sz="2000" dirty="0">
                <a:solidFill>
                  <a:srgbClr val="1B0C5D"/>
                </a:solidFill>
              </a:rPr>
              <a:t>Martina Meelissen</a:t>
            </a:r>
            <a:br>
              <a:rPr lang="en-GB" sz="2000" dirty="0">
                <a:solidFill>
                  <a:srgbClr val="1B0C5D"/>
                </a:solidFill>
              </a:rPr>
            </a:br>
            <a:r>
              <a:rPr lang="en-GB" sz="2000" dirty="0">
                <a:solidFill>
                  <a:srgbClr val="1B0C5D"/>
                </a:solidFill>
              </a:rPr>
              <a:t>Nathalie Maassen</a:t>
            </a:r>
            <a:br>
              <a:rPr lang="en-GB" sz="2000" dirty="0">
                <a:solidFill>
                  <a:srgbClr val="1B0C5D"/>
                </a:solidFill>
              </a:rPr>
            </a:br>
            <a:r>
              <a:rPr lang="en-GB" sz="2000" dirty="0">
                <a:solidFill>
                  <a:srgbClr val="1B0C5D"/>
                </a:solidFill>
              </a:rPr>
              <a:t>Joyce Gubbels</a:t>
            </a:r>
            <a:br>
              <a:rPr lang="en-GB" sz="2000" dirty="0">
                <a:solidFill>
                  <a:srgbClr val="1B0C5D"/>
                </a:solidFill>
              </a:rPr>
            </a:br>
            <a:r>
              <a:rPr lang="en-GB" sz="2000" dirty="0">
                <a:solidFill>
                  <a:srgbClr val="1B0C5D"/>
                </a:solidFill>
              </a:rPr>
              <a:t>Annemarie van Langen</a:t>
            </a:r>
            <a:br>
              <a:rPr lang="en-GB" sz="2000" dirty="0">
                <a:solidFill>
                  <a:srgbClr val="1B0C5D"/>
                </a:solidFill>
              </a:rPr>
            </a:br>
            <a:r>
              <a:rPr lang="en-GB" sz="2000" dirty="0">
                <a:solidFill>
                  <a:srgbClr val="1B0C5D"/>
                </a:solidFill>
              </a:rPr>
              <a:t>Jolien Valk</a:t>
            </a:r>
            <a:br>
              <a:rPr lang="en-GB" sz="2000" dirty="0">
                <a:solidFill>
                  <a:srgbClr val="1B0C5D"/>
                </a:solidFill>
              </a:rPr>
            </a:br>
            <a:r>
              <a:rPr lang="en-GB" sz="2000" dirty="0">
                <a:solidFill>
                  <a:srgbClr val="1B0C5D"/>
                </a:solidFill>
              </a:rPr>
              <a:t>Christel Dood</a:t>
            </a:r>
            <a:br>
              <a:rPr lang="en-GB" sz="2000" dirty="0">
                <a:solidFill>
                  <a:srgbClr val="1B0C5D"/>
                </a:solidFill>
              </a:rPr>
            </a:br>
            <a:r>
              <a:rPr lang="en-GB" sz="2000" dirty="0">
                <a:solidFill>
                  <a:srgbClr val="1B0C5D"/>
                </a:solidFill>
              </a:rPr>
              <a:t>Isis Derks</a:t>
            </a:r>
            <a:br>
              <a:rPr lang="en-GB" sz="2000" dirty="0">
                <a:solidFill>
                  <a:srgbClr val="1B0C5D"/>
                </a:solidFill>
              </a:rPr>
            </a:br>
            <a:r>
              <a:rPr lang="en-GB" sz="2000" dirty="0">
                <a:solidFill>
                  <a:srgbClr val="1B0C5D"/>
                </a:solidFill>
              </a:rPr>
              <a:t>Melissa in ‘t Zandt</a:t>
            </a:r>
            <a:br>
              <a:rPr lang="en-GB" sz="2000" dirty="0">
                <a:solidFill>
                  <a:srgbClr val="1B0C5D"/>
                </a:solidFill>
              </a:rPr>
            </a:br>
            <a:r>
              <a:rPr lang="en-GB" sz="2000" dirty="0">
                <a:solidFill>
                  <a:srgbClr val="1B0C5D"/>
                </a:solidFill>
              </a:rPr>
              <a:t>Maarten Wolbers</a:t>
            </a:r>
            <a:endParaRPr lang="en-GB" sz="1800" dirty="0">
              <a:solidFill>
                <a:srgbClr val="1B0C5D"/>
              </a:solidFill>
            </a:endParaRPr>
          </a:p>
        </p:txBody>
      </p:sp>
      <p:pic>
        <p:nvPicPr>
          <p:cNvPr id="8" name="Picture 7">
            <a:extLst>
              <a:ext uri="{FF2B5EF4-FFF2-40B4-BE49-F238E27FC236}">
                <a16:creationId xmlns:a16="http://schemas.microsoft.com/office/drawing/2014/main" id="{3733D544-DF9C-EF78-EA98-A4BEFBE294D1}"/>
              </a:ext>
            </a:extLst>
          </p:cNvPr>
          <p:cNvPicPr>
            <a:picLocks noChangeAspect="1"/>
          </p:cNvPicPr>
          <p:nvPr/>
        </p:nvPicPr>
        <p:blipFill rotWithShape="1">
          <a:blip r:embed="rId2">
            <a:extLst>
              <a:ext uri="{28A0092B-C50C-407E-A947-70E740481C1C}">
                <a14:useLocalDpi xmlns:a14="http://schemas.microsoft.com/office/drawing/2010/main" val="0"/>
              </a:ext>
            </a:extLst>
          </a:blip>
          <a:srcRect l="12763" t="1908" b="1908"/>
          <a:stretch/>
        </p:blipFill>
        <p:spPr>
          <a:xfrm>
            <a:off x="5068957" y="0"/>
            <a:ext cx="7123043" cy="6858000"/>
          </a:xfrm>
          <a:prstGeom prst="rect">
            <a:avLst/>
          </a:prstGeom>
        </p:spPr>
      </p:pic>
      <p:sp>
        <p:nvSpPr>
          <p:cNvPr id="7" name="TextBox 6">
            <a:extLst>
              <a:ext uri="{FF2B5EF4-FFF2-40B4-BE49-F238E27FC236}">
                <a16:creationId xmlns:a16="http://schemas.microsoft.com/office/drawing/2014/main" id="{976E2287-A95F-E4CD-F0FE-2B39638A9333}"/>
              </a:ext>
            </a:extLst>
          </p:cNvPr>
          <p:cNvSpPr txBox="1"/>
          <p:nvPr/>
        </p:nvSpPr>
        <p:spPr>
          <a:xfrm>
            <a:off x="1093892" y="1260577"/>
            <a:ext cx="6096000" cy="1508105"/>
          </a:xfrm>
          <a:prstGeom prst="rect">
            <a:avLst/>
          </a:prstGeom>
          <a:noFill/>
        </p:spPr>
        <p:txBody>
          <a:bodyPr wrap="square">
            <a:spAutoFit/>
          </a:bodyPr>
          <a:lstStyle/>
          <a:p>
            <a:r>
              <a:rPr lang="en-GB" sz="2800" dirty="0" err="1">
                <a:solidFill>
                  <a:srgbClr val="DB65CE"/>
                </a:solidFill>
                <a:latin typeface="FuturaPT"/>
              </a:rPr>
              <a:t>Resultaten</a:t>
            </a:r>
            <a:endParaRPr lang="en-GB" sz="1800" dirty="0">
              <a:solidFill>
                <a:srgbClr val="DB65CE"/>
              </a:solidFill>
              <a:latin typeface="FuturaPT"/>
            </a:endParaRPr>
          </a:p>
          <a:p>
            <a:r>
              <a:rPr lang="en-GB" sz="4000" b="1" dirty="0">
                <a:solidFill>
                  <a:srgbClr val="4A2197"/>
                </a:solidFill>
                <a:latin typeface="FuturaPT"/>
              </a:rPr>
              <a:t>PISA-2022</a:t>
            </a:r>
            <a:endParaRPr lang="en-GB" sz="2800" b="1" dirty="0">
              <a:solidFill>
                <a:srgbClr val="4A2197"/>
              </a:solidFill>
              <a:latin typeface="FuturaPT"/>
            </a:endParaRPr>
          </a:p>
          <a:p>
            <a:r>
              <a:rPr lang="en-GB" sz="2400" dirty="0">
                <a:solidFill>
                  <a:srgbClr val="DB65CE"/>
                </a:solidFill>
                <a:latin typeface="FuturaPT"/>
              </a:rPr>
              <a:t>In </a:t>
            </a:r>
            <a:r>
              <a:rPr lang="en-GB" sz="2400" dirty="0" err="1">
                <a:solidFill>
                  <a:srgbClr val="DB65CE"/>
                </a:solidFill>
                <a:latin typeface="FuturaPT"/>
              </a:rPr>
              <a:t>vogelvlucht</a:t>
            </a:r>
            <a:endParaRPr lang="en-GB" sz="2400" dirty="0">
              <a:solidFill>
                <a:srgbClr val="DB65CE"/>
              </a:solidFill>
              <a:latin typeface="FuturaPT"/>
            </a:endParaRPr>
          </a:p>
        </p:txBody>
      </p:sp>
    </p:spTree>
    <p:extLst>
      <p:ext uri="{BB962C8B-B14F-4D97-AF65-F5344CB8AC3E}">
        <p14:creationId xmlns:p14="http://schemas.microsoft.com/office/powerpoint/2010/main" val="73189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4D2C4DB-A899-2E21-1313-3D2ED0D3AA5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err="1">
                <a:solidFill>
                  <a:srgbClr val="5B71D7"/>
                </a:solidFill>
                <a:latin typeface="FuturaPT"/>
                <a:ea typeface="ADLaM Display" panose="020F0502020204030204" pitchFamily="2" charset="0"/>
                <a:cs typeface="ADLaM Display" panose="020F0502020204030204" pitchFamily="2" charset="0"/>
              </a:rPr>
              <a:t>Wiskunde</a:t>
            </a:r>
            <a:r>
              <a:rPr lang="en-GB" sz="3200" dirty="0">
                <a:solidFill>
                  <a:srgbClr val="5B71D7"/>
                </a:solidFill>
                <a:latin typeface="FuturaPT"/>
                <a:ea typeface="ADLaM Display" panose="020F0502020204030204" pitchFamily="2" charset="0"/>
                <a:cs typeface="ADLaM Display" panose="020F0502020204030204" pitchFamily="2" charset="0"/>
              </a:rPr>
              <a:t>, </a:t>
            </a:r>
            <a:r>
              <a:rPr lang="en-GB" sz="3200" dirty="0" err="1">
                <a:solidFill>
                  <a:srgbClr val="5B71D7"/>
                </a:solidFill>
                <a:latin typeface="FuturaPT"/>
                <a:ea typeface="ADLaM Display" panose="020F0502020204030204" pitchFamily="2" charset="0"/>
                <a:cs typeface="ADLaM Display" panose="020F0502020204030204" pitchFamily="2" charset="0"/>
              </a:rPr>
              <a:t>naar</a:t>
            </a:r>
            <a:r>
              <a:rPr lang="en-GB" sz="3200" dirty="0">
                <a:solidFill>
                  <a:srgbClr val="5B71D7"/>
                </a:solidFill>
                <a:latin typeface="FuturaPT"/>
                <a:ea typeface="ADLaM Display" panose="020F0502020204030204" pitchFamily="2" charset="0"/>
                <a:cs typeface="ADLaM Display" panose="020F0502020204030204" pitchFamily="2" charset="0"/>
              </a:rPr>
              <a:t> </a:t>
            </a:r>
            <a:r>
              <a:rPr lang="en-GB" sz="3200" dirty="0" err="1">
                <a:solidFill>
                  <a:srgbClr val="5B71D7"/>
                </a:solidFill>
                <a:latin typeface="FuturaPT"/>
                <a:ea typeface="ADLaM Display" panose="020F0502020204030204" pitchFamily="2" charset="0"/>
                <a:cs typeface="ADLaM Display" panose="020F0502020204030204" pitchFamily="2" charset="0"/>
              </a:rPr>
              <a:t>procesdomein</a:t>
            </a:r>
            <a:endParaRPr lang="en-GB" sz="3200" dirty="0">
              <a:solidFill>
                <a:srgbClr val="5B71D7"/>
              </a:solidFill>
              <a:latin typeface="FuturaPT"/>
              <a:ea typeface="ADLaM Display" panose="020F0502020204030204" pitchFamily="2" charset="0"/>
              <a:cs typeface="ADLaM Display" panose="020F0502020204030204" pitchFamily="2" charset="0"/>
            </a:endParaRPr>
          </a:p>
        </p:txBody>
      </p:sp>
      <p:sp>
        <p:nvSpPr>
          <p:cNvPr id="9" name="TextBox 8">
            <a:extLst>
              <a:ext uri="{FF2B5EF4-FFF2-40B4-BE49-F238E27FC236}">
                <a16:creationId xmlns:a16="http://schemas.microsoft.com/office/drawing/2014/main" id="{8459BA13-03CD-2E7C-4ABB-311B8B106405}"/>
              </a:ext>
            </a:extLst>
          </p:cNvPr>
          <p:cNvSpPr txBox="1"/>
          <p:nvPr/>
        </p:nvSpPr>
        <p:spPr>
          <a:xfrm>
            <a:off x="838199" y="1268968"/>
            <a:ext cx="10515599" cy="584775"/>
          </a:xfrm>
          <a:prstGeom prst="rect">
            <a:avLst/>
          </a:prstGeom>
          <a:noFill/>
        </p:spPr>
        <p:txBody>
          <a:bodyPr wrap="square" rtlCol="0">
            <a:spAutoFit/>
          </a:bodyPr>
          <a:lstStyle/>
          <a:p>
            <a:r>
              <a:rPr lang="en-GB" sz="1600" dirty="0" err="1">
                <a:solidFill>
                  <a:srgbClr val="231F20"/>
                </a:solidFill>
                <a:latin typeface="FuturaPT"/>
              </a:rPr>
              <a:t>Gemiddelde</a:t>
            </a:r>
            <a:r>
              <a:rPr lang="en-GB" sz="1600" dirty="0">
                <a:solidFill>
                  <a:srgbClr val="231F20"/>
                </a:solidFill>
                <a:latin typeface="FuturaPT"/>
              </a:rPr>
              <a:t> </a:t>
            </a:r>
            <a:r>
              <a:rPr lang="en-GB" sz="1600" dirty="0" err="1">
                <a:solidFill>
                  <a:srgbClr val="231F20"/>
                </a:solidFill>
                <a:latin typeface="FuturaPT"/>
              </a:rPr>
              <a:t>toetsscores</a:t>
            </a:r>
            <a:r>
              <a:rPr lang="en-GB" sz="1600" dirty="0">
                <a:solidFill>
                  <a:srgbClr val="231F20"/>
                </a:solidFill>
                <a:latin typeface="FuturaPT"/>
              </a:rPr>
              <a:t> per </a:t>
            </a:r>
            <a:r>
              <a:rPr lang="en-GB" sz="1600" dirty="0" err="1">
                <a:solidFill>
                  <a:srgbClr val="231F20"/>
                </a:solidFill>
                <a:latin typeface="FuturaPT"/>
              </a:rPr>
              <a:t>procesdomein</a:t>
            </a:r>
            <a:r>
              <a:rPr lang="en-GB" sz="1600" dirty="0">
                <a:solidFill>
                  <a:srgbClr val="231F20"/>
                </a:solidFill>
                <a:latin typeface="FuturaPT"/>
              </a:rPr>
              <a:t> van </a:t>
            </a:r>
            <a:r>
              <a:rPr lang="en-GB" sz="1600" dirty="0" err="1">
                <a:solidFill>
                  <a:srgbClr val="231F20"/>
                </a:solidFill>
                <a:latin typeface="FuturaPT"/>
              </a:rPr>
              <a:t>wiskundige</a:t>
            </a:r>
            <a:r>
              <a:rPr lang="en-GB" sz="1600" dirty="0">
                <a:solidFill>
                  <a:srgbClr val="231F20"/>
                </a:solidFill>
                <a:latin typeface="FuturaPT"/>
              </a:rPr>
              <a:t> </a:t>
            </a:r>
            <a:r>
              <a:rPr lang="en-GB" sz="1600" dirty="0" err="1">
                <a:solidFill>
                  <a:srgbClr val="231F20"/>
                </a:solidFill>
                <a:latin typeface="FuturaPT"/>
              </a:rPr>
              <a:t>geletterdheid</a:t>
            </a:r>
            <a:r>
              <a:rPr lang="en-GB" sz="1600" dirty="0">
                <a:solidFill>
                  <a:srgbClr val="231F20"/>
                </a:solidFill>
                <a:latin typeface="FuturaPT"/>
              </a:rPr>
              <a:t> PISA-2022 (Nederland, OESO, EU14)</a:t>
            </a:r>
          </a:p>
        </p:txBody>
      </p:sp>
      <p:pic>
        <p:nvPicPr>
          <p:cNvPr id="3" name="Picture 2">
            <a:extLst>
              <a:ext uri="{FF2B5EF4-FFF2-40B4-BE49-F238E27FC236}">
                <a16:creationId xmlns:a16="http://schemas.microsoft.com/office/drawing/2014/main" id="{B0A10FF5-6A5D-087D-B3EB-7E8C07F1292B}"/>
              </a:ext>
            </a:extLst>
          </p:cNvPr>
          <p:cNvPicPr>
            <a:picLocks noChangeAspect="1"/>
          </p:cNvPicPr>
          <p:nvPr/>
        </p:nvPicPr>
        <p:blipFill>
          <a:blip r:embed="rId2"/>
          <a:stretch>
            <a:fillRect/>
          </a:stretch>
        </p:blipFill>
        <p:spPr>
          <a:xfrm>
            <a:off x="3615725" y="1561355"/>
            <a:ext cx="4960545" cy="5133587"/>
          </a:xfrm>
          <a:prstGeom prst="rect">
            <a:avLst/>
          </a:prstGeom>
        </p:spPr>
      </p:pic>
      <p:pic>
        <p:nvPicPr>
          <p:cNvPr id="6" name="Picture 5">
            <a:extLst>
              <a:ext uri="{FF2B5EF4-FFF2-40B4-BE49-F238E27FC236}">
                <a16:creationId xmlns:a16="http://schemas.microsoft.com/office/drawing/2014/main" id="{34D75F9F-741D-1CDF-E3A6-B450D0403824}"/>
              </a:ext>
            </a:extLst>
          </p:cNvPr>
          <p:cNvPicPr>
            <a:picLocks noChangeAspect="1"/>
          </p:cNvPicPr>
          <p:nvPr/>
        </p:nvPicPr>
        <p:blipFill>
          <a:blip r:embed="rId3"/>
          <a:stretch>
            <a:fillRect/>
          </a:stretch>
        </p:blipFill>
        <p:spPr>
          <a:xfrm>
            <a:off x="8576273" y="1724870"/>
            <a:ext cx="3172302" cy="718725"/>
          </a:xfrm>
          <a:prstGeom prst="rect">
            <a:avLst/>
          </a:prstGeom>
        </p:spPr>
      </p:pic>
    </p:spTree>
    <p:extLst>
      <p:ext uri="{BB962C8B-B14F-4D97-AF65-F5344CB8AC3E}">
        <p14:creationId xmlns:p14="http://schemas.microsoft.com/office/powerpoint/2010/main" val="3956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2A9118-66CD-4D55-45C9-D5DD55AF41C6}"/>
              </a:ext>
            </a:extLst>
          </p:cNvPr>
          <p:cNvPicPr>
            <a:picLocks noChangeAspect="1"/>
          </p:cNvPicPr>
          <p:nvPr/>
        </p:nvPicPr>
        <p:blipFill rotWithShape="1">
          <a:blip r:embed="rId2"/>
          <a:srcRect l="-361"/>
          <a:stretch/>
        </p:blipFill>
        <p:spPr>
          <a:xfrm>
            <a:off x="2122501" y="1781856"/>
            <a:ext cx="7946994" cy="4954224"/>
          </a:xfrm>
          <a:prstGeom prst="rect">
            <a:avLst/>
          </a:prstGeom>
        </p:spPr>
      </p:pic>
      <p:sp>
        <p:nvSpPr>
          <p:cNvPr id="11" name="Title 1">
            <a:extLst>
              <a:ext uri="{FF2B5EF4-FFF2-40B4-BE49-F238E27FC236}">
                <a16:creationId xmlns:a16="http://schemas.microsoft.com/office/drawing/2014/main" id="{D38A4875-13B3-9D90-3895-6E32B5692142}"/>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err="1">
                <a:solidFill>
                  <a:srgbClr val="5B71D7"/>
                </a:solidFill>
                <a:latin typeface="FuturaPT"/>
                <a:ea typeface="ADLaM Display" panose="020F0502020204030204" pitchFamily="2" charset="0"/>
                <a:cs typeface="ADLaM Display" panose="020F0502020204030204" pitchFamily="2" charset="0"/>
              </a:rPr>
              <a:t>Wiskunde</a:t>
            </a:r>
            <a:r>
              <a:rPr lang="en-GB" sz="3200" dirty="0">
                <a:solidFill>
                  <a:srgbClr val="5B71D7"/>
                </a:solidFill>
                <a:latin typeface="FuturaPT"/>
                <a:ea typeface="ADLaM Display" panose="020F0502020204030204" pitchFamily="2" charset="0"/>
                <a:cs typeface="ADLaM Display" panose="020F0502020204030204" pitchFamily="2" charset="0"/>
              </a:rPr>
              <a:t>, </a:t>
            </a:r>
            <a:r>
              <a:rPr lang="en-GB" sz="3200" dirty="0" err="1">
                <a:solidFill>
                  <a:srgbClr val="5B71D7"/>
                </a:solidFill>
                <a:latin typeface="FuturaPT"/>
                <a:ea typeface="ADLaM Display" panose="020F0502020204030204" pitchFamily="2" charset="0"/>
                <a:cs typeface="ADLaM Display" panose="020F0502020204030204" pitchFamily="2" charset="0"/>
              </a:rPr>
              <a:t>naar</a:t>
            </a:r>
            <a:r>
              <a:rPr lang="en-GB" sz="3200" dirty="0">
                <a:solidFill>
                  <a:srgbClr val="5B71D7"/>
                </a:solidFill>
                <a:latin typeface="FuturaPT"/>
                <a:ea typeface="ADLaM Display" panose="020F0502020204030204" pitchFamily="2" charset="0"/>
                <a:cs typeface="ADLaM Display" panose="020F0502020204030204" pitchFamily="2" charset="0"/>
              </a:rPr>
              <a:t> </a:t>
            </a:r>
            <a:r>
              <a:rPr lang="en-GB" sz="3200" dirty="0" err="1">
                <a:solidFill>
                  <a:srgbClr val="5B71D7"/>
                </a:solidFill>
                <a:latin typeface="FuturaPT"/>
                <a:ea typeface="ADLaM Display" panose="020F0502020204030204" pitchFamily="2" charset="0"/>
                <a:cs typeface="ADLaM Display" panose="020F0502020204030204" pitchFamily="2" charset="0"/>
              </a:rPr>
              <a:t>inhoudsdomein</a:t>
            </a:r>
            <a:endParaRPr lang="en-GB" sz="3200" dirty="0">
              <a:solidFill>
                <a:srgbClr val="5B71D7"/>
              </a:solidFill>
              <a:latin typeface="FuturaPT"/>
              <a:ea typeface="ADLaM Display" panose="020F0502020204030204" pitchFamily="2" charset="0"/>
              <a:cs typeface="ADLaM Display" panose="020F0502020204030204" pitchFamily="2" charset="0"/>
            </a:endParaRPr>
          </a:p>
        </p:txBody>
      </p:sp>
      <p:sp>
        <p:nvSpPr>
          <p:cNvPr id="12" name="TextBox 11">
            <a:extLst>
              <a:ext uri="{FF2B5EF4-FFF2-40B4-BE49-F238E27FC236}">
                <a16:creationId xmlns:a16="http://schemas.microsoft.com/office/drawing/2014/main" id="{649CF025-B00F-B56A-A9BE-F8473B875BEA}"/>
              </a:ext>
            </a:extLst>
          </p:cNvPr>
          <p:cNvSpPr txBox="1"/>
          <p:nvPr/>
        </p:nvSpPr>
        <p:spPr>
          <a:xfrm>
            <a:off x="838199" y="1268968"/>
            <a:ext cx="10515599" cy="584775"/>
          </a:xfrm>
          <a:prstGeom prst="rect">
            <a:avLst/>
          </a:prstGeom>
          <a:noFill/>
        </p:spPr>
        <p:txBody>
          <a:bodyPr wrap="square" rtlCol="0">
            <a:spAutoFit/>
          </a:bodyPr>
          <a:lstStyle/>
          <a:p>
            <a:r>
              <a:rPr lang="en-GB" sz="1600" dirty="0" err="1">
                <a:solidFill>
                  <a:srgbClr val="231F20"/>
                </a:solidFill>
                <a:latin typeface="FuturaPT"/>
              </a:rPr>
              <a:t>Gemiddelde</a:t>
            </a:r>
            <a:r>
              <a:rPr lang="en-GB" sz="1600" dirty="0">
                <a:solidFill>
                  <a:srgbClr val="231F20"/>
                </a:solidFill>
                <a:latin typeface="FuturaPT"/>
              </a:rPr>
              <a:t> </a:t>
            </a:r>
            <a:r>
              <a:rPr lang="en-GB" sz="1600" dirty="0" err="1">
                <a:solidFill>
                  <a:srgbClr val="231F20"/>
                </a:solidFill>
                <a:latin typeface="FuturaPT"/>
              </a:rPr>
              <a:t>toetsscores</a:t>
            </a:r>
            <a:r>
              <a:rPr lang="en-GB" sz="1600" dirty="0">
                <a:solidFill>
                  <a:srgbClr val="231F20"/>
                </a:solidFill>
                <a:latin typeface="FuturaPT"/>
              </a:rPr>
              <a:t> per </a:t>
            </a:r>
            <a:r>
              <a:rPr lang="en-GB" sz="1600" dirty="0" err="1">
                <a:solidFill>
                  <a:srgbClr val="231F20"/>
                </a:solidFill>
                <a:latin typeface="FuturaPT"/>
              </a:rPr>
              <a:t>inhoudsdomein</a:t>
            </a:r>
            <a:r>
              <a:rPr lang="en-GB" sz="1600" dirty="0">
                <a:solidFill>
                  <a:srgbClr val="231F20"/>
                </a:solidFill>
                <a:latin typeface="FuturaPT"/>
              </a:rPr>
              <a:t> van </a:t>
            </a:r>
            <a:r>
              <a:rPr lang="en-GB" sz="1600" dirty="0" err="1">
                <a:solidFill>
                  <a:srgbClr val="231F20"/>
                </a:solidFill>
                <a:latin typeface="FuturaPT"/>
              </a:rPr>
              <a:t>wiskundige</a:t>
            </a:r>
            <a:r>
              <a:rPr lang="en-GB" sz="1600" dirty="0">
                <a:solidFill>
                  <a:srgbClr val="231F20"/>
                </a:solidFill>
                <a:latin typeface="FuturaPT"/>
              </a:rPr>
              <a:t> </a:t>
            </a:r>
            <a:r>
              <a:rPr lang="en-GB" sz="1600" dirty="0" err="1">
                <a:solidFill>
                  <a:srgbClr val="231F20"/>
                </a:solidFill>
                <a:latin typeface="FuturaPT"/>
              </a:rPr>
              <a:t>geletterdheid</a:t>
            </a:r>
            <a:r>
              <a:rPr lang="en-GB" sz="1600" dirty="0">
                <a:solidFill>
                  <a:srgbClr val="231F20"/>
                </a:solidFill>
                <a:latin typeface="FuturaPT"/>
              </a:rPr>
              <a:t> PISA-2012 </a:t>
            </a:r>
            <a:r>
              <a:rPr lang="en-GB" sz="1600" dirty="0" err="1">
                <a:solidFill>
                  <a:srgbClr val="231F20"/>
                </a:solidFill>
                <a:latin typeface="FuturaPT"/>
              </a:rPr>
              <a:t>en</a:t>
            </a:r>
            <a:r>
              <a:rPr lang="en-GB" sz="1600" dirty="0">
                <a:solidFill>
                  <a:srgbClr val="231F20"/>
                </a:solidFill>
                <a:latin typeface="FuturaPT"/>
              </a:rPr>
              <a:t> PISA-2022 (Nederland, OESO, EU14)</a:t>
            </a:r>
          </a:p>
        </p:txBody>
      </p:sp>
    </p:spTree>
    <p:extLst>
      <p:ext uri="{BB962C8B-B14F-4D97-AF65-F5344CB8AC3E}">
        <p14:creationId xmlns:p14="http://schemas.microsoft.com/office/powerpoint/2010/main" val="344930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596A3B-D5CB-556F-6144-B6CDFAF8A4B8}"/>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6" name="Rectangle 5">
            <a:extLst>
              <a:ext uri="{FF2B5EF4-FFF2-40B4-BE49-F238E27FC236}">
                <a16:creationId xmlns:a16="http://schemas.microsoft.com/office/drawing/2014/main" id="{2D6E1C34-A2AA-32B1-EB5F-27CF45A6BD93}"/>
              </a:ext>
            </a:extLst>
          </p:cNvPr>
          <p:cNvSpPr/>
          <p:nvPr/>
        </p:nvSpPr>
        <p:spPr>
          <a:xfrm>
            <a:off x="0" y="685800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7" name="TextBox 6">
            <a:extLst>
              <a:ext uri="{FF2B5EF4-FFF2-40B4-BE49-F238E27FC236}">
                <a16:creationId xmlns:a16="http://schemas.microsoft.com/office/drawing/2014/main" id="{01F9A362-A903-7FEE-0FB7-A2C428C6FAB9}"/>
              </a:ext>
            </a:extLst>
          </p:cNvPr>
          <p:cNvSpPr txBox="1"/>
          <p:nvPr/>
        </p:nvSpPr>
        <p:spPr>
          <a:xfrm>
            <a:off x="5133975" y="9994613"/>
            <a:ext cx="1924050" cy="584775"/>
          </a:xfrm>
          <a:prstGeom prst="rect">
            <a:avLst/>
          </a:prstGeom>
          <a:noFill/>
        </p:spPr>
        <p:txBody>
          <a:bodyPr wrap="square" rtlCol="0">
            <a:spAutoFit/>
          </a:bodyPr>
          <a:lstStyle/>
          <a:p>
            <a:r>
              <a:rPr lang="en-GB" sz="3200" dirty="0">
                <a:latin typeface="FuturaPT"/>
              </a:rPr>
              <a:t>Page 2</a:t>
            </a:r>
          </a:p>
        </p:txBody>
      </p:sp>
      <p:sp>
        <p:nvSpPr>
          <p:cNvPr id="9" name="Oval 8">
            <a:hlinkClick r:id="rId2" action="ppaction://hlinksldjump"/>
            <a:extLst>
              <a:ext uri="{FF2B5EF4-FFF2-40B4-BE49-F238E27FC236}">
                <a16:creationId xmlns:a16="http://schemas.microsoft.com/office/drawing/2014/main" id="{7A7463A4-0510-40B7-78C8-2EF3BF1ACBB0}"/>
              </a:ext>
            </a:extLst>
          </p:cNvPr>
          <p:cNvSpPr/>
          <p:nvPr/>
        </p:nvSpPr>
        <p:spPr>
          <a:xfrm>
            <a:off x="838200" y="3136613"/>
            <a:ext cx="324464" cy="324464"/>
          </a:xfrm>
          <a:prstGeom prst="ellipse">
            <a:avLst/>
          </a:prstGeom>
          <a:solidFill>
            <a:srgbClr val="5B71D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10" name="Oval 9">
            <a:hlinkClick r:id="rId3" action="ppaction://hlinksldjump"/>
            <a:extLst>
              <a:ext uri="{FF2B5EF4-FFF2-40B4-BE49-F238E27FC236}">
                <a16:creationId xmlns:a16="http://schemas.microsoft.com/office/drawing/2014/main" id="{EDCA4287-5D2E-22AE-0FDA-2C87BB347569}"/>
              </a:ext>
            </a:extLst>
          </p:cNvPr>
          <p:cNvSpPr/>
          <p:nvPr/>
        </p:nvSpPr>
        <p:spPr>
          <a:xfrm>
            <a:off x="838200" y="3620496"/>
            <a:ext cx="324464" cy="324464"/>
          </a:xfrm>
          <a:prstGeom prst="ellipse">
            <a:avLst/>
          </a:prstGeom>
          <a:solidFill>
            <a:srgbClr val="5B71D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grpSp>
        <p:nvGrpSpPr>
          <p:cNvPr id="14" name="Group 13">
            <a:extLst>
              <a:ext uri="{FF2B5EF4-FFF2-40B4-BE49-F238E27FC236}">
                <a16:creationId xmlns:a16="http://schemas.microsoft.com/office/drawing/2014/main" id="{25AC25A1-2CE1-6DEE-AB47-A2976D54D0C9}"/>
              </a:ext>
            </a:extLst>
          </p:cNvPr>
          <p:cNvGrpSpPr/>
          <p:nvPr/>
        </p:nvGrpSpPr>
        <p:grpSpPr>
          <a:xfrm>
            <a:off x="-190919" y="365125"/>
            <a:ext cx="12735367" cy="11373177"/>
            <a:chOff x="-190919" y="365125"/>
            <a:chExt cx="12735367" cy="11373177"/>
          </a:xfrm>
        </p:grpSpPr>
        <p:sp>
          <p:nvSpPr>
            <p:cNvPr id="12" name="Rectangle 11">
              <a:extLst>
                <a:ext uri="{FF2B5EF4-FFF2-40B4-BE49-F238E27FC236}">
                  <a16:creationId xmlns:a16="http://schemas.microsoft.com/office/drawing/2014/main" id="{338758C3-C9EE-FCE1-0B99-EE90D59F1F6B}"/>
                </a:ext>
              </a:extLst>
            </p:cNvPr>
            <p:cNvSpPr/>
            <p:nvPr/>
          </p:nvSpPr>
          <p:spPr>
            <a:xfrm>
              <a:off x="-190919" y="365125"/>
              <a:ext cx="12735367" cy="1082676"/>
            </a:xfrm>
            <a:prstGeom prst="rect">
              <a:avLst/>
            </a:prstGeom>
            <a:solidFill>
              <a:srgbClr val="5B71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8" name="Title 1">
              <a:extLst>
                <a:ext uri="{FF2B5EF4-FFF2-40B4-BE49-F238E27FC236}">
                  <a16:creationId xmlns:a16="http://schemas.microsoft.com/office/drawing/2014/main" id="{148BAEA9-D4EF-A418-5DE8-4BBCC53E5B2E}"/>
                </a:ext>
              </a:extLst>
            </p:cNvPr>
            <p:cNvSpPr txBox="1">
              <a:spLocks/>
            </p:cNvSpPr>
            <p:nvPr/>
          </p:nvSpPr>
          <p:spPr>
            <a:xfrm>
              <a:off x="838200" y="587079"/>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err="1">
                  <a:solidFill>
                    <a:schemeClr val="bg1"/>
                  </a:solidFill>
                  <a:latin typeface="FuturaPT"/>
                  <a:ea typeface="ADLaM Display" panose="020F0502020204030204" pitchFamily="2" charset="0"/>
                  <a:cs typeface="ADLaM Display" panose="020F0502020204030204" pitchFamily="2" charset="0"/>
                </a:rPr>
                <a:t>Wiskunde</a:t>
              </a:r>
              <a:r>
                <a:rPr lang="en-GB" sz="3200" dirty="0">
                  <a:solidFill>
                    <a:schemeClr val="bg1"/>
                  </a:solidFill>
                  <a:latin typeface="FuturaPT"/>
                  <a:ea typeface="ADLaM Display" panose="020F0502020204030204" pitchFamily="2" charset="0"/>
                  <a:cs typeface="ADLaM Display" panose="020F0502020204030204" pitchFamily="2" charset="0"/>
                </a:rPr>
                <a:t>, </a:t>
              </a:r>
              <a:r>
                <a:rPr lang="en-GB" sz="3200" dirty="0" err="1">
                  <a:solidFill>
                    <a:schemeClr val="bg1"/>
                  </a:solidFill>
                  <a:latin typeface="FuturaPT"/>
                  <a:ea typeface="ADLaM Display" panose="020F0502020204030204" pitchFamily="2" charset="0"/>
                  <a:cs typeface="ADLaM Display" panose="020F0502020204030204" pitchFamily="2" charset="0"/>
                </a:rPr>
                <a:t>naar</a:t>
              </a:r>
              <a:r>
                <a:rPr lang="en-GB" sz="3200" dirty="0">
                  <a:solidFill>
                    <a:schemeClr val="bg1"/>
                  </a:solidFill>
                  <a:latin typeface="FuturaPT"/>
                  <a:ea typeface="ADLaM Display" panose="020F0502020204030204" pitchFamily="2" charset="0"/>
                  <a:cs typeface="ADLaM Display" panose="020F0502020204030204" pitchFamily="2" charset="0"/>
                </a:rPr>
                <a:t> </a:t>
              </a:r>
              <a:r>
                <a:rPr lang="en-GB" sz="3200" dirty="0" err="1">
                  <a:solidFill>
                    <a:schemeClr val="bg1"/>
                  </a:solidFill>
                  <a:latin typeface="FuturaPT"/>
                  <a:ea typeface="ADLaM Display" panose="020F0502020204030204" pitchFamily="2" charset="0"/>
                  <a:cs typeface="ADLaM Display" panose="020F0502020204030204" pitchFamily="2" charset="0"/>
                </a:rPr>
                <a:t>vaardigheidsniveau</a:t>
              </a:r>
              <a:endParaRPr lang="en-GB" sz="3200" dirty="0">
                <a:solidFill>
                  <a:schemeClr val="bg1"/>
                </a:solidFill>
                <a:latin typeface="FuturaPT"/>
                <a:ea typeface="ADLaM Display" panose="020F0502020204030204" pitchFamily="2" charset="0"/>
                <a:cs typeface="ADLaM Display" panose="020F0502020204030204" pitchFamily="2" charset="0"/>
              </a:endParaRPr>
            </a:p>
          </p:txBody>
        </p:sp>
        <p:grpSp>
          <p:nvGrpSpPr>
            <p:cNvPr id="2" name="Group 1">
              <a:extLst>
                <a:ext uri="{FF2B5EF4-FFF2-40B4-BE49-F238E27FC236}">
                  <a16:creationId xmlns:a16="http://schemas.microsoft.com/office/drawing/2014/main" id="{75B2614D-4AB0-6484-241F-71CDD9750793}"/>
                </a:ext>
              </a:extLst>
            </p:cNvPr>
            <p:cNvGrpSpPr/>
            <p:nvPr/>
          </p:nvGrpSpPr>
          <p:grpSpPr>
            <a:xfrm>
              <a:off x="3101389" y="1708714"/>
              <a:ext cx="5989221" cy="10029588"/>
              <a:chOff x="2639159" y="-5495469"/>
              <a:chExt cx="7376940" cy="12353469"/>
            </a:xfrm>
          </p:grpSpPr>
          <p:pic>
            <p:nvPicPr>
              <p:cNvPr id="5" name="Picture 4">
                <a:extLst>
                  <a:ext uri="{FF2B5EF4-FFF2-40B4-BE49-F238E27FC236}">
                    <a16:creationId xmlns:a16="http://schemas.microsoft.com/office/drawing/2014/main" id="{5071C158-1B50-3881-B79F-7950734C5C9D}"/>
                  </a:ext>
                </a:extLst>
              </p:cNvPr>
              <p:cNvPicPr>
                <a:picLocks noChangeAspect="1"/>
              </p:cNvPicPr>
              <p:nvPr/>
            </p:nvPicPr>
            <p:blipFill>
              <a:blip r:embed="rId4"/>
              <a:stretch>
                <a:fillRect/>
              </a:stretch>
            </p:blipFill>
            <p:spPr>
              <a:xfrm>
                <a:off x="2639159" y="0"/>
                <a:ext cx="7376940" cy="6858000"/>
              </a:xfrm>
              <a:prstGeom prst="rect">
                <a:avLst/>
              </a:prstGeom>
            </p:spPr>
          </p:pic>
          <p:pic>
            <p:nvPicPr>
              <p:cNvPr id="11" name="Picture 10">
                <a:extLst>
                  <a:ext uri="{FF2B5EF4-FFF2-40B4-BE49-F238E27FC236}">
                    <a16:creationId xmlns:a16="http://schemas.microsoft.com/office/drawing/2014/main" id="{B11C8E70-CF7F-322E-B540-ABF79D968A8A}"/>
                  </a:ext>
                </a:extLst>
              </p:cNvPr>
              <p:cNvPicPr>
                <a:picLocks noChangeAspect="1"/>
              </p:cNvPicPr>
              <p:nvPr/>
            </p:nvPicPr>
            <p:blipFill rotWithShape="1">
              <a:blip r:embed="rId5"/>
              <a:srcRect t="2696"/>
              <a:stretch/>
            </p:blipFill>
            <p:spPr>
              <a:xfrm>
                <a:off x="3320185" y="-5495469"/>
                <a:ext cx="5508449" cy="7006768"/>
              </a:xfrm>
              <a:prstGeom prst="rect">
                <a:avLst/>
              </a:prstGeom>
            </p:spPr>
          </p:pic>
        </p:grpSp>
      </p:grpSp>
    </p:spTree>
    <p:extLst>
      <p:ext uri="{BB962C8B-B14F-4D97-AF65-F5344CB8AC3E}">
        <p14:creationId xmlns:p14="http://schemas.microsoft.com/office/powerpoint/2010/main" val="3110730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F379062-5C89-98A0-C13B-2133C7E2F39F}"/>
              </a:ext>
            </a:extLst>
          </p:cNvPr>
          <p:cNvGrpSpPr/>
          <p:nvPr/>
        </p:nvGrpSpPr>
        <p:grpSpPr>
          <a:xfrm>
            <a:off x="0" y="-6858000"/>
            <a:ext cx="12192000" cy="13716000"/>
            <a:chOff x="0" y="0"/>
            <a:chExt cx="12192000" cy="13716000"/>
          </a:xfrm>
        </p:grpSpPr>
        <p:sp>
          <p:nvSpPr>
            <p:cNvPr id="14" name="Rectangle 13">
              <a:extLst>
                <a:ext uri="{FF2B5EF4-FFF2-40B4-BE49-F238E27FC236}">
                  <a16:creationId xmlns:a16="http://schemas.microsoft.com/office/drawing/2014/main" id="{025FFF87-9058-6138-1CED-3D2E8132340C}"/>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16" name="Rectangle 15">
              <a:extLst>
                <a:ext uri="{FF2B5EF4-FFF2-40B4-BE49-F238E27FC236}">
                  <a16:creationId xmlns:a16="http://schemas.microsoft.com/office/drawing/2014/main" id="{820A8847-DB81-EE29-A6C3-A2C9E8EA6126}"/>
                </a:ext>
              </a:extLst>
            </p:cNvPr>
            <p:cNvSpPr/>
            <p:nvPr/>
          </p:nvSpPr>
          <p:spPr>
            <a:xfrm>
              <a:off x="0" y="685800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grpSp>
      <p:sp>
        <p:nvSpPr>
          <p:cNvPr id="8" name="Oval 7">
            <a:hlinkClick r:id="rId2" action="ppaction://hlinksldjump"/>
            <a:extLst>
              <a:ext uri="{FF2B5EF4-FFF2-40B4-BE49-F238E27FC236}">
                <a16:creationId xmlns:a16="http://schemas.microsoft.com/office/drawing/2014/main" id="{9D365AA9-28F0-2C7A-F4DD-151B493632BE}"/>
              </a:ext>
            </a:extLst>
          </p:cNvPr>
          <p:cNvSpPr/>
          <p:nvPr/>
        </p:nvSpPr>
        <p:spPr>
          <a:xfrm>
            <a:off x="838200" y="3136613"/>
            <a:ext cx="324464" cy="324464"/>
          </a:xfrm>
          <a:prstGeom prst="ellipse">
            <a:avLst/>
          </a:prstGeom>
          <a:solidFill>
            <a:srgbClr val="5B71D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9" name="Oval 8">
            <a:hlinkClick r:id="rId3" action="ppaction://hlinksldjump"/>
            <a:extLst>
              <a:ext uri="{FF2B5EF4-FFF2-40B4-BE49-F238E27FC236}">
                <a16:creationId xmlns:a16="http://schemas.microsoft.com/office/drawing/2014/main" id="{61429135-17F6-30E1-F652-F51287F08903}"/>
              </a:ext>
            </a:extLst>
          </p:cNvPr>
          <p:cNvSpPr/>
          <p:nvPr/>
        </p:nvSpPr>
        <p:spPr>
          <a:xfrm>
            <a:off x="838200" y="3620496"/>
            <a:ext cx="324464" cy="324464"/>
          </a:xfrm>
          <a:prstGeom prst="ellipse">
            <a:avLst/>
          </a:prstGeom>
          <a:solidFill>
            <a:srgbClr val="5B71D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grpSp>
        <p:nvGrpSpPr>
          <p:cNvPr id="27" name="Group 26">
            <a:extLst>
              <a:ext uri="{FF2B5EF4-FFF2-40B4-BE49-F238E27FC236}">
                <a16:creationId xmlns:a16="http://schemas.microsoft.com/office/drawing/2014/main" id="{08D3534A-E322-E448-0816-99058A1D57C4}"/>
              </a:ext>
            </a:extLst>
          </p:cNvPr>
          <p:cNvGrpSpPr/>
          <p:nvPr/>
        </p:nvGrpSpPr>
        <p:grpSpPr>
          <a:xfrm>
            <a:off x="-271683" y="-5540375"/>
            <a:ext cx="12735367" cy="11373177"/>
            <a:chOff x="-190919" y="365125"/>
            <a:chExt cx="12735367" cy="11373177"/>
          </a:xfrm>
        </p:grpSpPr>
        <p:sp>
          <p:nvSpPr>
            <p:cNvPr id="28" name="Rectangle 27">
              <a:extLst>
                <a:ext uri="{FF2B5EF4-FFF2-40B4-BE49-F238E27FC236}">
                  <a16:creationId xmlns:a16="http://schemas.microsoft.com/office/drawing/2014/main" id="{C34419AA-B20F-96D8-2EAA-D8432E67DA12}"/>
                </a:ext>
              </a:extLst>
            </p:cNvPr>
            <p:cNvSpPr/>
            <p:nvPr/>
          </p:nvSpPr>
          <p:spPr>
            <a:xfrm>
              <a:off x="-190919" y="365125"/>
              <a:ext cx="12735367" cy="1082676"/>
            </a:xfrm>
            <a:prstGeom prst="rect">
              <a:avLst/>
            </a:prstGeom>
            <a:solidFill>
              <a:srgbClr val="5B71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29" name="Title 1">
              <a:extLst>
                <a:ext uri="{FF2B5EF4-FFF2-40B4-BE49-F238E27FC236}">
                  <a16:creationId xmlns:a16="http://schemas.microsoft.com/office/drawing/2014/main" id="{7A58F00F-8220-4D52-7D31-CAFDDC0FFD51}"/>
                </a:ext>
              </a:extLst>
            </p:cNvPr>
            <p:cNvSpPr txBox="1">
              <a:spLocks/>
            </p:cNvSpPr>
            <p:nvPr/>
          </p:nvSpPr>
          <p:spPr>
            <a:xfrm>
              <a:off x="838200" y="587079"/>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err="1">
                  <a:solidFill>
                    <a:schemeClr val="bg1"/>
                  </a:solidFill>
                  <a:latin typeface="FuturaPT"/>
                  <a:ea typeface="ADLaM Display" panose="020F0502020204030204" pitchFamily="2" charset="0"/>
                  <a:cs typeface="ADLaM Display" panose="020F0502020204030204" pitchFamily="2" charset="0"/>
                </a:rPr>
                <a:t>Wiskunde</a:t>
              </a:r>
              <a:r>
                <a:rPr lang="en-GB" sz="3200" dirty="0">
                  <a:solidFill>
                    <a:schemeClr val="bg1"/>
                  </a:solidFill>
                  <a:latin typeface="FuturaPT"/>
                  <a:ea typeface="ADLaM Display" panose="020F0502020204030204" pitchFamily="2" charset="0"/>
                  <a:cs typeface="ADLaM Display" panose="020F0502020204030204" pitchFamily="2" charset="0"/>
                </a:rPr>
                <a:t>, </a:t>
              </a:r>
              <a:r>
                <a:rPr lang="en-GB" sz="3200" dirty="0" err="1">
                  <a:solidFill>
                    <a:schemeClr val="bg1"/>
                  </a:solidFill>
                  <a:latin typeface="FuturaPT"/>
                  <a:ea typeface="ADLaM Display" panose="020F0502020204030204" pitchFamily="2" charset="0"/>
                  <a:cs typeface="ADLaM Display" panose="020F0502020204030204" pitchFamily="2" charset="0"/>
                </a:rPr>
                <a:t>naar</a:t>
              </a:r>
              <a:r>
                <a:rPr lang="en-GB" sz="3200" dirty="0">
                  <a:solidFill>
                    <a:schemeClr val="bg1"/>
                  </a:solidFill>
                  <a:latin typeface="FuturaPT"/>
                  <a:ea typeface="ADLaM Display" panose="020F0502020204030204" pitchFamily="2" charset="0"/>
                  <a:cs typeface="ADLaM Display" panose="020F0502020204030204" pitchFamily="2" charset="0"/>
                </a:rPr>
                <a:t> </a:t>
              </a:r>
              <a:r>
                <a:rPr lang="en-GB" sz="3200" dirty="0" err="1">
                  <a:solidFill>
                    <a:schemeClr val="bg1"/>
                  </a:solidFill>
                  <a:latin typeface="FuturaPT"/>
                  <a:ea typeface="ADLaM Display" panose="020F0502020204030204" pitchFamily="2" charset="0"/>
                  <a:cs typeface="ADLaM Display" panose="020F0502020204030204" pitchFamily="2" charset="0"/>
                </a:rPr>
                <a:t>vaardigheidsniveau</a:t>
              </a:r>
              <a:endParaRPr lang="en-GB" sz="3200" dirty="0">
                <a:solidFill>
                  <a:schemeClr val="bg1"/>
                </a:solidFill>
                <a:latin typeface="FuturaPT"/>
                <a:ea typeface="ADLaM Display" panose="020F0502020204030204" pitchFamily="2" charset="0"/>
                <a:cs typeface="ADLaM Display" panose="020F0502020204030204" pitchFamily="2" charset="0"/>
              </a:endParaRPr>
            </a:p>
          </p:txBody>
        </p:sp>
        <p:grpSp>
          <p:nvGrpSpPr>
            <p:cNvPr id="30" name="Group 29">
              <a:extLst>
                <a:ext uri="{FF2B5EF4-FFF2-40B4-BE49-F238E27FC236}">
                  <a16:creationId xmlns:a16="http://schemas.microsoft.com/office/drawing/2014/main" id="{F6C4DAA4-3FB7-C066-7A77-A2989DFDF3C9}"/>
                </a:ext>
              </a:extLst>
            </p:cNvPr>
            <p:cNvGrpSpPr/>
            <p:nvPr/>
          </p:nvGrpSpPr>
          <p:grpSpPr>
            <a:xfrm>
              <a:off x="3101389" y="1708714"/>
              <a:ext cx="5989221" cy="10029588"/>
              <a:chOff x="2639159" y="-5495469"/>
              <a:chExt cx="7376940" cy="12353469"/>
            </a:xfrm>
          </p:grpSpPr>
          <p:pic>
            <p:nvPicPr>
              <p:cNvPr id="31" name="Picture 30">
                <a:extLst>
                  <a:ext uri="{FF2B5EF4-FFF2-40B4-BE49-F238E27FC236}">
                    <a16:creationId xmlns:a16="http://schemas.microsoft.com/office/drawing/2014/main" id="{6F9F2B8A-997A-8112-B2A2-DAACBC4F8812}"/>
                  </a:ext>
                </a:extLst>
              </p:cNvPr>
              <p:cNvPicPr>
                <a:picLocks noChangeAspect="1"/>
              </p:cNvPicPr>
              <p:nvPr/>
            </p:nvPicPr>
            <p:blipFill>
              <a:blip r:embed="rId4"/>
              <a:stretch>
                <a:fillRect/>
              </a:stretch>
            </p:blipFill>
            <p:spPr>
              <a:xfrm>
                <a:off x="2639159" y="0"/>
                <a:ext cx="7376940" cy="6858000"/>
              </a:xfrm>
              <a:prstGeom prst="rect">
                <a:avLst/>
              </a:prstGeom>
            </p:spPr>
          </p:pic>
          <p:pic>
            <p:nvPicPr>
              <p:cNvPr id="32" name="Picture 31">
                <a:extLst>
                  <a:ext uri="{FF2B5EF4-FFF2-40B4-BE49-F238E27FC236}">
                    <a16:creationId xmlns:a16="http://schemas.microsoft.com/office/drawing/2014/main" id="{A9815BD9-2B86-11B9-C3B7-F405C902D03E}"/>
                  </a:ext>
                </a:extLst>
              </p:cNvPr>
              <p:cNvPicPr>
                <a:picLocks noChangeAspect="1"/>
              </p:cNvPicPr>
              <p:nvPr/>
            </p:nvPicPr>
            <p:blipFill rotWithShape="1">
              <a:blip r:embed="rId5"/>
              <a:srcRect t="2696"/>
              <a:stretch/>
            </p:blipFill>
            <p:spPr>
              <a:xfrm>
                <a:off x="3320185" y="-5495469"/>
                <a:ext cx="5508449" cy="7006768"/>
              </a:xfrm>
              <a:prstGeom prst="rect">
                <a:avLst/>
              </a:prstGeom>
            </p:spPr>
          </p:pic>
        </p:grpSp>
      </p:grpSp>
    </p:spTree>
    <p:extLst>
      <p:ext uri="{BB962C8B-B14F-4D97-AF65-F5344CB8AC3E}">
        <p14:creationId xmlns:p14="http://schemas.microsoft.com/office/powerpoint/2010/main" val="1663369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465117A-CD3F-9098-F7C3-530CCD944991}"/>
              </a:ext>
            </a:extLst>
          </p:cNvPr>
          <p:cNvPicPr>
            <a:picLocks noChangeAspect="1"/>
          </p:cNvPicPr>
          <p:nvPr/>
        </p:nvPicPr>
        <p:blipFill rotWithShape="1">
          <a:blip r:embed="rId2"/>
          <a:srcRect t="315"/>
          <a:stretch/>
        </p:blipFill>
        <p:spPr>
          <a:xfrm>
            <a:off x="1504551" y="21600"/>
            <a:ext cx="9182898" cy="6836399"/>
          </a:xfrm>
          <a:prstGeom prst="rect">
            <a:avLst/>
          </a:prstGeom>
        </p:spPr>
      </p:pic>
      <p:sp>
        <p:nvSpPr>
          <p:cNvPr id="2" name="Oval 1">
            <a:extLst>
              <a:ext uri="{FF2B5EF4-FFF2-40B4-BE49-F238E27FC236}">
                <a16:creationId xmlns:a16="http://schemas.microsoft.com/office/drawing/2014/main" id="{53FE0890-FF32-374A-238E-B7BBD94BA34F}"/>
              </a:ext>
            </a:extLst>
          </p:cNvPr>
          <p:cNvSpPr/>
          <p:nvPr/>
        </p:nvSpPr>
        <p:spPr>
          <a:xfrm>
            <a:off x="1772920" y="2905860"/>
            <a:ext cx="100350" cy="10035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886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D3B8E4-98BE-AA01-B251-08163FD36A29}"/>
              </a:ext>
            </a:extLst>
          </p:cNvPr>
          <p:cNvPicPr>
            <a:picLocks noChangeAspect="1"/>
          </p:cNvPicPr>
          <p:nvPr/>
        </p:nvPicPr>
        <p:blipFill rotWithShape="1">
          <a:blip r:embed="rId2"/>
          <a:srcRect l="289" t="526" r="80" b="367"/>
          <a:stretch/>
        </p:blipFill>
        <p:spPr>
          <a:xfrm>
            <a:off x="1498800" y="-4352"/>
            <a:ext cx="9194400" cy="6866704"/>
          </a:xfrm>
          <a:prstGeom prst="rect">
            <a:avLst/>
          </a:prstGeom>
        </p:spPr>
      </p:pic>
      <p:sp>
        <p:nvSpPr>
          <p:cNvPr id="4" name="Oval 3">
            <a:extLst>
              <a:ext uri="{FF2B5EF4-FFF2-40B4-BE49-F238E27FC236}">
                <a16:creationId xmlns:a16="http://schemas.microsoft.com/office/drawing/2014/main" id="{63B60BB8-85C6-772A-C0AB-DB9A9AC8BDB7}"/>
              </a:ext>
            </a:extLst>
          </p:cNvPr>
          <p:cNvSpPr/>
          <p:nvPr/>
        </p:nvSpPr>
        <p:spPr>
          <a:xfrm>
            <a:off x="1771200" y="2530590"/>
            <a:ext cx="93600" cy="9360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451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51E9C2-6179-F8C4-207E-AAC93CE75E8C}"/>
              </a:ext>
            </a:extLst>
          </p:cNvPr>
          <p:cNvPicPr>
            <a:picLocks noChangeAspect="1"/>
          </p:cNvPicPr>
          <p:nvPr/>
        </p:nvPicPr>
        <p:blipFill rotWithShape="1">
          <a:blip r:embed="rId2"/>
          <a:srcRect l="378" t="630" r="90"/>
          <a:stretch/>
        </p:blipFill>
        <p:spPr>
          <a:xfrm>
            <a:off x="1487400" y="-8383"/>
            <a:ext cx="9217200" cy="6874767"/>
          </a:xfrm>
          <a:prstGeom prst="rect">
            <a:avLst/>
          </a:prstGeom>
        </p:spPr>
      </p:pic>
      <p:sp>
        <p:nvSpPr>
          <p:cNvPr id="4" name="Oval 3">
            <a:extLst>
              <a:ext uri="{FF2B5EF4-FFF2-40B4-BE49-F238E27FC236}">
                <a16:creationId xmlns:a16="http://schemas.microsoft.com/office/drawing/2014/main" id="{D8E010B7-264B-A04C-F241-2FE1E8FFCDE3}"/>
              </a:ext>
            </a:extLst>
          </p:cNvPr>
          <p:cNvSpPr/>
          <p:nvPr/>
        </p:nvSpPr>
        <p:spPr>
          <a:xfrm>
            <a:off x="1756380" y="2991390"/>
            <a:ext cx="93600" cy="9360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892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4F7B4D-707F-27C3-63DC-FED43069AC66}"/>
              </a:ext>
            </a:extLst>
          </p:cNvPr>
          <p:cNvPicPr>
            <a:picLocks noChangeAspect="1"/>
          </p:cNvPicPr>
          <p:nvPr/>
        </p:nvPicPr>
        <p:blipFill rotWithShape="1">
          <a:blip r:embed="rId3"/>
          <a:srcRect l="250" t="735" r="276" b="367"/>
          <a:stretch/>
        </p:blipFill>
        <p:spPr>
          <a:xfrm>
            <a:off x="1498519" y="0"/>
            <a:ext cx="9194962" cy="6858000"/>
          </a:xfrm>
          <a:prstGeom prst="rect">
            <a:avLst/>
          </a:prstGeom>
        </p:spPr>
      </p:pic>
      <p:sp>
        <p:nvSpPr>
          <p:cNvPr id="4" name="Oval 3">
            <a:extLst>
              <a:ext uri="{FF2B5EF4-FFF2-40B4-BE49-F238E27FC236}">
                <a16:creationId xmlns:a16="http://schemas.microsoft.com/office/drawing/2014/main" id="{910A29FC-BADD-A72F-89BD-190AC7CDBF82}"/>
              </a:ext>
            </a:extLst>
          </p:cNvPr>
          <p:cNvSpPr/>
          <p:nvPr/>
        </p:nvSpPr>
        <p:spPr>
          <a:xfrm>
            <a:off x="1775010" y="5143770"/>
            <a:ext cx="93600" cy="9360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961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9C2E5-08D6-D5AC-E74F-F076FE6B3A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364087-31B5-0A42-52F3-A75C85944188}"/>
              </a:ext>
            </a:extLst>
          </p:cNvPr>
          <p:cNvSpPr>
            <a:spLocks noGrp="1"/>
          </p:cNvSpPr>
          <p:nvPr>
            <p:ph type="title"/>
          </p:nvPr>
        </p:nvSpPr>
        <p:spPr/>
        <p:txBody>
          <a:bodyPr>
            <a:normAutofit/>
          </a:bodyPr>
          <a:lstStyle/>
          <a:p>
            <a:r>
              <a:rPr lang="en-GB" sz="3200" dirty="0">
                <a:solidFill>
                  <a:srgbClr val="4A2197"/>
                </a:solidFill>
                <a:ea typeface="ADLaM Display" panose="020F0502020204030204" pitchFamily="2" charset="0"/>
                <a:cs typeface="ADLaM Display" panose="020F0502020204030204" pitchFamily="2" charset="0"/>
              </a:rPr>
              <a:t>Stelling 2: </a:t>
            </a:r>
            <a:r>
              <a:rPr lang="en-GB" sz="3200" dirty="0" err="1">
                <a:solidFill>
                  <a:srgbClr val="4A2197"/>
                </a:solidFill>
                <a:ea typeface="ADLaM Display" panose="020F0502020204030204" pitchFamily="2" charset="0"/>
                <a:cs typeface="ADLaM Display" panose="020F0502020204030204" pitchFamily="2" charset="0"/>
              </a:rPr>
              <a:t>Waar</a:t>
            </a:r>
            <a:r>
              <a:rPr lang="en-GB" sz="3200" dirty="0">
                <a:solidFill>
                  <a:srgbClr val="4A2197"/>
                </a:solidFill>
                <a:ea typeface="ADLaM Display" panose="020F0502020204030204" pitchFamily="2" charset="0"/>
                <a:cs typeface="ADLaM Display" panose="020F0502020204030204" pitchFamily="2" charset="0"/>
              </a:rPr>
              <a:t> of </a:t>
            </a:r>
            <a:r>
              <a:rPr lang="en-GB" sz="3200" dirty="0" err="1">
                <a:solidFill>
                  <a:srgbClr val="4A2197"/>
                </a:solidFill>
                <a:ea typeface="ADLaM Display" panose="020F0502020204030204" pitchFamily="2" charset="0"/>
                <a:cs typeface="ADLaM Display" panose="020F0502020204030204" pitchFamily="2" charset="0"/>
              </a:rPr>
              <a:t>niet</a:t>
            </a:r>
            <a:r>
              <a:rPr lang="en-GB" sz="3200" dirty="0">
                <a:solidFill>
                  <a:srgbClr val="4A2197"/>
                </a:solidFill>
                <a:ea typeface="ADLaM Display" panose="020F0502020204030204" pitchFamily="2" charset="0"/>
                <a:cs typeface="ADLaM Display" panose="020F0502020204030204" pitchFamily="2" charset="0"/>
              </a:rPr>
              <a:t> </a:t>
            </a:r>
            <a:r>
              <a:rPr lang="en-GB" sz="3200" dirty="0" err="1">
                <a:solidFill>
                  <a:srgbClr val="4A2197"/>
                </a:solidFill>
                <a:ea typeface="ADLaM Display" panose="020F0502020204030204" pitchFamily="2" charset="0"/>
                <a:cs typeface="ADLaM Display" panose="020F0502020204030204" pitchFamily="2" charset="0"/>
              </a:rPr>
              <a:t>waar</a:t>
            </a:r>
            <a:r>
              <a:rPr lang="en-GB" sz="3200" dirty="0">
                <a:solidFill>
                  <a:srgbClr val="4A2197"/>
                </a:solidFill>
                <a:ea typeface="ADLaM Display" panose="020F0502020204030204" pitchFamily="2" charset="0"/>
                <a:cs typeface="ADLaM Display" panose="020F0502020204030204" pitchFamily="2" charset="0"/>
              </a:rPr>
              <a:t>?</a:t>
            </a:r>
          </a:p>
        </p:txBody>
      </p:sp>
      <p:sp>
        <p:nvSpPr>
          <p:cNvPr id="7" name="Content Placeholder 6">
            <a:extLst>
              <a:ext uri="{FF2B5EF4-FFF2-40B4-BE49-F238E27FC236}">
                <a16:creationId xmlns:a16="http://schemas.microsoft.com/office/drawing/2014/main" id="{FED5A3E4-9517-1971-56C2-FFEE10D04228}"/>
              </a:ext>
            </a:extLst>
          </p:cNvPr>
          <p:cNvSpPr>
            <a:spLocks noGrp="1"/>
          </p:cNvSpPr>
          <p:nvPr>
            <p:ph idx="1"/>
          </p:nvPr>
        </p:nvSpPr>
        <p:spPr>
          <a:xfrm>
            <a:off x="838200" y="1963148"/>
            <a:ext cx="10791738" cy="3326405"/>
          </a:xfrm>
          <a:noFill/>
        </p:spPr>
        <p:txBody>
          <a:bodyPr>
            <a:normAutofit/>
          </a:bodyPr>
          <a:lstStyle/>
          <a:p>
            <a:pPr marL="0" indent="0">
              <a:lnSpc>
                <a:spcPct val="150000"/>
              </a:lnSpc>
              <a:buNone/>
            </a:pPr>
            <a:r>
              <a:rPr lang="nl-NL" sz="3200" i="1" dirty="0"/>
              <a:t>“</a:t>
            </a:r>
            <a:r>
              <a:rPr lang="nl-NL" i="1" dirty="0"/>
              <a:t>Jongens en meisjes scoren in PISA-2022 gelijk op wiskundige geletterdheid</a:t>
            </a:r>
            <a:r>
              <a:rPr lang="nl-NL" dirty="0"/>
              <a:t>. </a:t>
            </a:r>
            <a:r>
              <a:rPr lang="nl-NL" sz="3200" i="1" dirty="0"/>
              <a:t>”</a:t>
            </a:r>
          </a:p>
        </p:txBody>
      </p:sp>
    </p:spTree>
    <p:extLst>
      <p:ext uri="{BB962C8B-B14F-4D97-AF65-F5344CB8AC3E}">
        <p14:creationId xmlns:p14="http://schemas.microsoft.com/office/powerpoint/2010/main" val="107953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453CA4-4A08-E8FE-05B5-72EC0A791E57}"/>
              </a:ext>
            </a:extLst>
          </p:cNvPr>
          <p:cNvSpPr/>
          <p:nvPr/>
        </p:nvSpPr>
        <p:spPr>
          <a:xfrm>
            <a:off x="-190919" y="471804"/>
            <a:ext cx="12735367" cy="1343591"/>
          </a:xfrm>
          <a:prstGeom prst="rect">
            <a:avLst/>
          </a:prstGeom>
          <a:solidFill>
            <a:srgbClr val="5B71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2" name="Title 1">
            <a:extLst>
              <a:ext uri="{FF2B5EF4-FFF2-40B4-BE49-F238E27FC236}">
                <a16:creationId xmlns:a16="http://schemas.microsoft.com/office/drawing/2014/main" id="{0E87E781-F84A-6167-8489-A20DACB4A54E}"/>
              </a:ext>
            </a:extLst>
          </p:cNvPr>
          <p:cNvSpPr>
            <a:spLocks noGrp="1"/>
          </p:cNvSpPr>
          <p:nvPr>
            <p:ph type="title"/>
          </p:nvPr>
        </p:nvSpPr>
        <p:spPr/>
        <p:txBody>
          <a:bodyPr>
            <a:normAutofit/>
          </a:bodyPr>
          <a:lstStyle/>
          <a:p>
            <a:r>
              <a:rPr lang="en-GB" sz="3200" dirty="0" err="1">
                <a:solidFill>
                  <a:schemeClr val="bg1"/>
                </a:solidFill>
                <a:ea typeface="ADLaM Display" panose="020F0502020204030204" pitchFamily="2" charset="0"/>
                <a:cs typeface="ADLaM Display" panose="020F0502020204030204" pitchFamily="2" charset="0"/>
              </a:rPr>
              <a:t>Wiskunde</a:t>
            </a:r>
            <a:r>
              <a:rPr lang="en-GB" sz="3200" dirty="0">
                <a:solidFill>
                  <a:schemeClr val="bg1"/>
                </a:solidFill>
                <a:ea typeface="ADLaM Display" panose="020F0502020204030204" pitchFamily="2" charset="0"/>
                <a:cs typeface="ADLaM Display" panose="020F0502020204030204" pitchFamily="2" charset="0"/>
              </a:rPr>
              <a:t>, </a:t>
            </a:r>
            <a:r>
              <a:rPr lang="en-GB" sz="3200" dirty="0" err="1">
                <a:solidFill>
                  <a:schemeClr val="bg1"/>
                </a:solidFill>
                <a:ea typeface="ADLaM Display" panose="020F0502020204030204" pitchFamily="2" charset="0"/>
                <a:cs typeface="ADLaM Display" panose="020F0502020204030204" pitchFamily="2" charset="0"/>
              </a:rPr>
              <a:t>naar</a:t>
            </a:r>
            <a:r>
              <a:rPr lang="en-GB" sz="3200" dirty="0">
                <a:solidFill>
                  <a:schemeClr val="bg1"/>
                </a:solidFill>
                <a:ea typeface="ADLaM Display" panose="020F0502020204030204" pitchFamily="2" charset="0"/>
                <a:cs typeface="ADLaM Display" panose="020F0502020204030204" pitchFamily="2" charset="0"/>
              </a:rPr>
              <a:t> </a:t>
            </a:r>
            <a:r>
              <a:rPr lang="en-GB" sz="3200" dirty="0" err="1">
                <a:solidFill>
                  <a:schemeClr val="bg1"/>
                </a:solidFill>
                <a:ea typeface="ADLaM Display" panose="020F0502020204030204" pitchFamily="2" charset="0"/>
                <a:cs typeface="ADLaM Display" panose="020F0502020204030204" pitchFamily="2" charset="0"/>
              </a:rPr>
              <a:t>geslacht</a:t>
            </a:r>
            <a:endParaRPr lang="en-GB" sz="3200" dirty="0">
              <a:solidFill>
                <a:schemeClr val="bg1"/>
              </a:solidFill>
              <a:ea typeface="ADLaM Display" panose="020F0502020204030204" pitchFamily="2" charset="0"/>
              <a:cs typeface="ADLaM Display" panose="020F0502020204030204" pitchFamily="2" charset="0"/>
            </a:endParaRPr>
          </a:p>
        </p:txBody>
      </p:sp>
      <p:sp>
        <p:nvSpPr>
          <p:cNvPr id="7" name="TextBox 6">
            <a:extLst>
              <a:ext uri="{FF2B5EF4-FFF2-40B4-BE49-F238E27FC236}">
                <a16:creationId xmlns:a16="http://schemas.microsoft.com/office/drawing/2014/main" id="{3A9C16A2-8BAE-3406-9EC3-87238A625059}"/>
              </a:ext>
            </a:extLst>
          </p:cNvPr>
          <p:cNvSpPr txBox="1"/>
          <p:nvPr/>
        </p:nvSpPr>
        <p:spPr>
          <a:xfrm>
            <a:off x="838199" y="1268968"/>
            <a:ext cx="9485243" cy="338554"/>
          </a:xfrm>
          <a:prstGeom prst="rect">
            <a:avLst/>
          </a:prstGeom>
          <a:noFill/>
        </p:spPr>
        <p:txBody>
          <a:bodyPr wrap="square" rtlCol="0">
            <a:spAutoFit/>
          </a:bodyPr>
          <a:lstStyle/>
          <a:p>
            <a:r>
              <a:rPr lang="en-GB" sz="1600" dirty="0" err="1">
                <a:solidFill>
                  <a:schemeClr val="bg1"/>
                </a:solidFill>
                <a:latin typeface="FuturaPT"/>
              </a:rPr>
              <a:t>Gemiddelde</a:t>
            </a:r>
            <a:r>
              <a:rPr lang="en-GB" sz="1600" dirty="0">
                <a:solidFill>
                  <a:schemeClr val="bg1"/>
                </a:solidFill>
                <a:latin typeface="FuturaPT"/>
              </a:rPr>
              <a:t> </a:t>
            </a:r>
            <a:r>
              <a:rPr lang="en-GB" sz="1600" dirty="0" err="1">
                <a:solidFill>
                  <a:schemeClr val="bg1"/>
                </a:solidFill>
                <a:latin typeface="FuturaPT"/>
              </a:rPr>
              <a:t>toetsscores</a:t>
            </a:r>
            <a:r>
              <a:rPr lang="en-GB" sz="1600" dirty="0">
                <a:solidFill>
                  <a:schemeClr val="bg1"/>
                </a:solidFill>
                <a:latin typeface="FuturaPT"/>
              </a:rPr>
              <a:t> </a:t>
            </a:r>
            <a:r>
              <a:rPr lang="en-GB" sz="1600" dirty="0" err="1">
                <a:solidFill>
                  <a:schemeClr val="bg1"/>
                </a:solidFill>
                <a:latin typeface="FuturaPT"/>
              </a:rPr>
              <a:t>wiskunde</a:t>
            </a:r>
            <a:r>
              <a:rPr lang="en-GB" sz="1600" dirty="0">
                <a:solidFill>
                  <a:schemeClr val="bg1"/>
                </a:solidFill>
                <a:latin typeface="FuturaPT"/>
              </a:rPr>
              <a:t> PISA-2003 t/m PISA-2022, </a:t>
            </a:r>
            <a:r>
              <a:rPr lang="en-GB" sz="1600" dirty="0" err="1">
                <a:solidFill>
                  <a:schemeClr val="bg1"/>
                </a:solidFill>
                <a:latin typeface="FuturaPT"/>
              </a:rPr>
              <a:t>naar</a:t>
            </a:r>
            <a:r>
              <a:rPr lang="en-GB" sz="1600" dirty="0">
                <a:solidFill>
                  <a:schemeClr val="bg1"/>
                </a:solidFill>
                <a:latin typeface="FuturaPT"/>
              </a:rPr>
              <a:t> </a:t>
            </a:r>
            <a:r>
              <a:rPr lang="en-GB" sz="1600" dirty="0" err="1">
                <a:solidFill>
                  <a:schemeClr val="bg1"/>
                </a:solidFill>
                <a:latin typeface="FuturaPT"/>
              </a:rPr>
              <a:t>geslacht</a:t>
            </a:r>
            <a:r>
              <a:rPr lang="en-GB" sz="1600" dirty="0">
                <a:solidFill>
                  <a:schemeClr val="bg1"/>
                </a:solidFill>
                <a:latin typeface="FuturaPT"/>
              </a:rPr>
              <a:t> (Nederland, OESO)</a:t>
            </a:r>
          </a:p>
        </p:txBody>
      </p:sp>
      <p:pic>
        <p:nvPicPr>
          <p:cNvPr id="4" name="Picture 3">
            <a:extLst>
              <a:ext uri="{FF2B5EF4-FFF2-40B4-BE49-F238E27FC236}">
                <a16:creationId xmlns:a16="http://schemas.microsoft.com/office/drawing/2014/main" id="{D4B32248-ADDA-BD28-68A7-C2076CAB6C68}"/>
              </a:ext>
            </a:extLst>
          </p:cNvPr>
          <p:cNvPicPr>
            <a:picLocks noChangeAspect="1"/>
          </p:cNvPicPr>
          <p:nvPr/>
        </p:nvPicPr>
        <p:blipFill>
          <a:blip r:embed="rId3"/>
          <a:stretch>
            <a:fillRect/>
          </a:stretch>
        </p:blipFill>
        <p:spPr>
          <a:xfrm>
            <a:off x="1409700" y="1829400"/>
            <a:ext cx="8495871" cy="5028599"/>
          </a:xfrm>
          <a:prstGeom prst="rect">
            <a:avLst/>
          </a:prstGeom>
        </p:spPr>
      </p:pic>
      <p:pic>
        <p:nvPicPr>
          <p:cNvPr id="5" name="Picture 4">
            <a:extLst>
              <a:ext uri="{FF2B5EF4-FFF2-40B4-BE49-F238E27FC236}">
                <a16:creationId xmlns:a16="http://schemas.microsoft.com/office/drawing/2014/main" id="{2F4D7B42-9CDF-60B5-1261-D5325C9E1F63}"/>
              </a:ext>
            </a:extLst>
          </p:cNvPr>
          <p:cNvPicPr>
            <a:picLocks noChangeAspect="1"/>
          </p:cNvPicPr>
          <p:nvPr/>
        </p:nvPicPr>
        <p:blipFill>
          <a:blip r:embed="rId4"/>
          <a:stretch>
            <a:fillRect/>
          </a:stretch>
        </p:blipFill>
        <p:spPr>
          <a:xfrm>
            <a:off x="8039356" y="1829400"/>
            <a:ext cx="3314444" cy="527009"/>
          </a:xfrm>
          <a:prstGeom prst="rect">
            <a:avLst/>
          </a:prstGeom>
        </p:spPr>
      </p:pic>
      <p:sp>
        <p:nvSpPr>
          <p:cNvPr id="11" name="Rectangle 10">
            <a:extLst>
              <a:ext uri="{FF2B5EF4-FFF2-40B4-BE49-F238E27FC236}">
                <a16:creationId xmlns:a16="http://schemas.microsoft.com/office/drawing/2014/main" id="{B9CC4F91-7FCA-CFE1-9B50-4DEF7EB21324}"/>
              </a:ext>
            </a:extLst>
          </p:cNvPr>
          <p:cNvSpPr/>
          <p:nvPr/>
        </p:nvSpPr>
        <p:spPr>
          <a:xfrm>
            <a:off x="8576303" y="3209964"/>
            <a:ext cx="1329267" cy="28288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Tree>
    <p:extLst>
      <p:ext uri="{BB962C8B-B14F-4D97-AF65-F5344CB8AC3E}">
        <p14:creationId xmlns:p14="http://schemas.microsoft.com/office/powerpoint/2010/main" val="243481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par>
                          <p:cTn id="14" fill="hold">
                            <p:stCondLst>
                              <p:cond delay="1000"/>
                            </p:stCondLst>
                            <p:childTnLst>
                              <p:par>
                                <p:cTn id="15" presetID="22" presetClass="exit" presetSubtype="8" fill="hold" grpId="0" nodeType="afterEffect">
                                  <p:stCondLst>
                                    <p:cond delay="0"/>
                                  </p:stCondLst>
                                  <p:childTnLst>
                                    <p:animEffect transition="out" filter="wipe(left)">
                                      <p:cBhvr>
                                        <p:cTn id="16" dur="2000"/>
                                        <p:tgtEl>
                                          <p:spTgt spid="11"/>
                                        </p:tgtEl>
                                      </p:cBhvr>
                                    </p:animEffect>
                                    <p:set>
                                      <p:cBhvr>
                                        <p:cTn id="17"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094FE2DD-1FEF-485E-26AE-5F8B11AF3C8D}"/>
              </a:ext>
            </a:extLst>
          </p:cNvPr>
          <p:cNvGrpSpPr/>
          <p:nvPr/>
        </p:nvGrpSpPr>
        <p:grpSpPr>
          <a:xfrm>
            <a:off x="-3438771" y="-271522"/>
            <a:ext cx="7432962" cy="7432962"/>
            <a:chOff x="-3716482" y="-214889"/>
            <a:chExt cx="7432962" cy="7432962"/>
          </a:xfrm>
        </p:grpSpPr>
        <p:sp>
          <p:nvSpPr>
            <p:cNvPr id="37" name="Arc 36">
              <a:extLst>
                <a:ext uri="{FF2B5EF4-FFF2-40B4-BE49-F238E27FC236}">
                  <a16:creationId xmlns:a16="http://schemas.microsoft.com/office/drawing/2014/main" id="{BBF95908-1A91-B94C-3E92-C57BF6AC8027}"/>
                </a:ext>
              </a:extLst>
            </p:cNvPr>
            <p:cNvSpPr/>
            <p:nvPr/>
          </p:nvSpPr>
          <p:spPr>
            <a:xfrm>
              <a:off x="-3716481" y="-214888"/>
              <a:ext cx="7432961" cy="7432961"/>
            </a:xfrm>
            <a:prstGeom prst="arc">
              <a:avLst/>
            </a:prstGeom>
            <a:ln w="127000">
              <a:solidFill>
                <a:srgbClr val="1B0C5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FuturaPT"/>
              </a:endParaRPr>
            </a:p>
          </p:txBody>
        </p:sp>
        <p:sp>
          <p:nvSpPr>
            <p:cNvPr id="41" name="Arc 40">
              <a:extLst>
                <a:ext uri="{FF2B5EF4-FFF2-40B4-BE49-F238E27FC236}">
                  <a16:creationId xmlns:a16="http://schemas.microsoft.com/office/drawing/2014/main" id="{409EF1B2-DDBE-78FB-16F8-A5F3C386D642}"/>
                </a:ext>
              </a:extLst>
            </p:cNvPr>
            <p:cNvSpPr/>
            <p:nvPr/>
          </p:nvSpPr>
          <p:spPr>
            <a:xfrm flipV="1">
              <a:off x="-3716482" y="-214889"/>
              <a:ext cx="7432961" cy="7432961"/>
            </a:xfrm>
            <a:prstGeom prst="arc">
              <a:avLst/>
            </a:prstGeom>
            <a:ln w="127000">
              <a:solidFill>
                <a:srgbClr val="1B0C5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FuturaPT"/>
              </a:endParaRPr>
            </a:p>
          </p:txBody>
        </p:sp>
      </p:grpSp>
      <p:sp>
        <p:nvSpPr>
          <p:cNvPr id="58" name="TextBox 57">
            <a:extLst>
              <a:ext uri="{FF2B5EF4-FFF2-40B4-BE49-F238E27FC236}">
                <a16:creationId xmlns:a16="http://schemas.microsoft.com/office/drawing/2014/main" id="{35470C2B-1D6E-E03A-C087-148A4CEB5A5D}"/>
              </a:ext>
            </a:extLst>
          </p:cNvPr>
          <p:cNvSpPr txBox="1"/>
          <p:nvPr/>
        </p:nvSpPr>
        <p:spPr>
          <a:xfrm>
            <a:off x="3295369" y="339768"/>
            <a:ext cx="4270883" cy="461665"/>
          </a:xfrm>
          <a:prstGeom prst="rect">
            <a:avLst/>
          </a:prstGeom>
          <a:noFill/>
        </p:spPr>
        <p:txBody>
          <a:bodyPr wrap="square" rtlCol="0">
            <a:spAutoFit/>
          </a:bodyPr>
          <a:lstStyle/>
          <a:p>
            <a:r>
              <a:rPr lang="en-GB" sz="2400" dirty="0">
                <a:latin typeface="FuturaPT"/>
              </a:rPr>
              <a:t>1. </a:t>
            </a:r>
            <a:r>
              <a:rPr lang="en-GB" sz="2400" dirty="0">
                <a:solidFill>
                  <a:srgbClr val="231F20"/>
                </a:solidFill>
                <a:latin typeface="FuturaPT"/>
              </a:rPr>
              <a:t>PISA in het </a:t>
            </a:r>
            <a:r>
              <a:rPr lang="en-GB" sz="2400" dirty="0" err="1">
                <a:solidFill>
                  <a:srgbClr val="231F20"/>
                </a:solidFill>
                <a:latin typeface="FuturaPT"/>
              </a:rPr>
              <a:t>kort</a:t>
            </a:r>
            <a:endParaRPr lang="en-GB" sz="2400" dirty="0">
              <a:solidFill>
                <a:srgbClr val="231F20"/>
              </a:solidFill>
              <a:latin typeface="FuturaPT"/>
            </a:endParaRPr>
          </a:p>
        </p:txBody>
      </p:sp>
      <p:sp>
        <p:nvSpPr>
          <p:cNvPr id="59" name="TextBox 58">
            <a:extLst>
              <a:ext uri="{FF2B5EF4-FFF2-40B4-BE49-F238E27FC236}">
                <a16:creationId xmlns:a16="http://schemas.microsoft.com/office/drawing/2014/main" id="{FFBBA43B-8573-1B62-32FA-18B0CA38CC7A}"/>
              </a:ext>
            </a:extLst>
          </p:cNvPr>
          <p:cNvSpPr txBox="1"/>
          <p:nvPr/>
        </p:nvSpPr>
        <p:spPr>
          <a:xfrm>
            <a:off x="4230713" y="1354558"/>
            <a:ext cx="7270108" cy="461665"/>
          </a:xfrm>
          <a:prstGeom prst="rect">
            <a:avLst/>
          </a:prstGeom>
          <a:noFill/>
        </p:spPr>
        <p:txBody>
          <a:bodyPr wrap="square" rtlCol="0">
            <a:spAutoFit/>
          </a:bodyPr>
          <a:lstStyle/>
          <a:p>
            <a:r>
              <a:rPr lang="en-GB" sz="2400" dirty="0">
                <a:latin typeface="FuturaPT"/>
              </a:rPr>
              <a:t>2. </a:t>
            </a:r>
            <a:r>
              <a:rPr lang="en-GB" sz="2400" dirty="0" err="1">
                <a:latin typeface="FuturaPT"/>
              </a:rPr>
              <a:t>Wiskundige</a:t>
            </a:r>
            <a:r>
              <a:rPr lang="en-GB" sz="2400" dirty="0">
                <a:latin typeface="FuturaPT"/>
              </a:rPr>
              <a:t> </a:t>
            </a:r>
            <a:r>
              <a:rPr lang="en-GB" sz="2400" dirty="0" err="1">
                <a:latin typeface="FuturaPT"/>
              </a:rPr>
              <a:t>geletterdheid</a:t>
            </a:r>
            <a:endParaRPr lang="en-GB" sz="2400" dirty="0">
              <a:latin typeface="FuturaPT"/>
            </a:endParaRPr>
          </a:p>
        </p:txBody>
      </p:sp>
      <p:sp>
        <p:nvSpPr>
          <p:cNvPr id="60" name="TextBox 59">
            <a:extLst>
              <a:ext uri="{FF2B5EF4-FFF2-40B4-BE49-F238E27FC236}">
                <a16:creationId xmlns:a16="http://schemas.microsoft.com/office/drawing/2014/main" id="{30579D28-4B19-384E-BAC4-BD2E50C42544}"/>
              </a:ext>
            </a:extLst>
          </p:cNvPr>
          <p:cNvSpPr txBox="1"/>
          <p:nvPr/>
        </p:nvSpPr>
        <p:spPr>
          <a:xfrm>
            <a:off x="4645926" y="2601393"/>
            <a:ext cx="4258555" cy="461665"/>
          </a:xfrm>
          <a:prstGeom prst="rect">
            <a:avLst/>
          </a:prstGeom>
          <a:noFill/>
        </p:spPr>
        <p:txBody>
          <a:bodyPr wrap="square" rtlCol="0">
            <a:spAutoFit/>
          </a:bodyPr>
          <a:lstStyle/>
          <a:p>
            <a:r>
              <a:rPr lang="en-GB" sz="2400" dirty="0">
                <a:latin typeface="FuturaPT"/>
              </a:rPr>
              <a:t>3. </a:t>
            </a:r>
            <a:r>
              <a:rPr lang="en-GB" sz="2400" dirty="0" err="1">
                <a:latin typeface="FuturaPT"/>
              </a:rPr>
              <a:t>Natuurwetenschappen</a:t>
            </a:r>
            <a:endParaRPr lang="en-GB" sz="2400" dirty="0">
              <a:latin typeface="FuturaPT"/>
            </a:endParaRPr>
          </a:p>
        </p:txBody>
      </p:sp>
      <p:sp>
        <p:nvSpPr>
          <p:cNvPr id="61" name="TextBox 60">
            <a:extLst>
              <a:ext uri="{FF2B5EF4-FFF2-40B4-BE49-F238E27FC236}">
                <a16:creationId xmlns:a16="http://schemas.microsoft.com/office/drawing/2014/main" id="{30F8FAFF-1EF5-49EF-C264-8B3E003FFCB2}"/>
              </a:ext>
            </a:extLst>
          </p:cNvPr>
          <p:cNvSpPr txBox="1"/>
          <p:nvPr/>
        </p:nvSpPr>
        <p:spPr>
          <a:xfrm>
            <a:off x="4662256" y="3799417"/>
            <a:ext cx="5697416" cy="461665"/>
          </a:xfrm>
          <a:prstGeom prst="rect">
            <a:avLst/>
          </a:prstGeom>
          <a:noFill/>
        </p:spPr>
        <p:txBody>
          <a:bodyPr wrap="square" rtlCol="0">
            <a:spAutoFit/>
          </a:bodyPr>
          <a:lstStyle/>
          <a:p>
            <a:r>
              <a:rPr lang="en-GB" sz="2400" dirty="0">
                <a:latin typeface="FuturaPT"/>
              </a:rPr>
              <a:t>4. </a:t>
            </a:r>
            <a:r>
              <a:rPr lang="en-GB" sz="2400" dirty="0" err="1">
                <a:latin typeface="FuturaPT"/>
              </a:rPr>
              <a:t>Leesvaardigheid</a:t>
            </a:r>
            <a:r>
              <a:rPr lang="en-GB" sz="2400" dirty="0">
                <a:latin typeface="FuturaPT"/>
              </a:rPr>
              <a:t> </a:t>
            </a:r>
          </a:p>
        </p:txBody>
      </p:sp>
      <p:sp>
        <p:nvSpPr>
          <p:cNvPr id="62" name="TextBox 61">
            <a:extLst>
              <a:ext uri="{FF2B5EF4-FFF2-40B4-BE49-F238E27FC236}">
                <a16:creationId xmlns:a16="http://schemas.microsoft.com/office/drawing/2014/main" id="{963C7DC8-BD0D-FE7B-012B-6785BBA470AA}"/>
              </a:ext>
            </a:extLst>
          </p:cNvPr>
          <p:cNvSpPr txBox="1"/>
          <p:nvPr/>
        </p:nvSpPr>
        <p:spPr>
          <a:xfrm>
            <a:off x="4122168" y="4980222"/>
            <a:ext cx="4423074" cy="461665"/>
          </a:xfrm>
          <a:prstGeom prst="rect">
            <a:avLst/>
          </a:prstGeom>
          <a:noFill/>
        </p:spPr>
        <p:txBody>
          <a:bodyPr wrap="square" rtlCol="0">
            <a:spAutoFit/>
          </a:bodyPr>
          <a:lstStyle/>
          <a:p>
            <a:r>
              <a:rPr lang="en-GB" sz="2400" dirty="0">
                <a:latin typeface="FuturaPT"/>
              </a:rPr>
              <a:t>5. </a:t>
            </a:r>
            <a:r>
              <a:rPr lang="en-GB" sz="2400" dirty="0" err="1">
                <a:latin typeface="FuturaPT"/>
              </a:rPr>
              <a:t>Welbevinden</a:t>
            </a:r>
            <a:endParaRPr lang="en-GB" sz="2400" dirty="0">
              <a:latin typeface="FuturaPT"/>
            </a:endParaRPr>
          </a:p>
        </p:txBody>
      </p:sp>
      <p:sp>
        <p:nvSpPr>
          <p:cNvPr id="63" name="TextBox 62">
            <a:extLst>
              <a:ext uri="{FF2B5EF4-FFF2-40B4-BE49-F238E27FC236}">
                <a16:creationId xmlns:a16="http://schemas.microsoft.com/office/drawing/2014/main" id="{8AD53C64-E112-1B78-2C2D-B4AA3EC2BFCD}"/>
              </a:ext>
            </a:extLst>
          </p:cNvPr>
          <p:cNvSpPr txBox="1"/>
          <p:nvPr/>
        </p:nvSpPr>
        <p:spPr>
          <a:xfrm>
            <a:off x="3273597" y="5982666"/>
            <a:ext cx="4423074" cy="461665"/>
          </a:xfrm>
          <a:prstGeom prst="rect">
            <a:avLst/>
          </a:prstGeom>
          <a:noFill/>
        </p:spPr>
        <p:txBody>
          <a:bodyPr wrap="square" rtlCol="0">
            <a:spAutoFit/>
          </a:bodyPr>
          <a:lstStyle/>
          <a:p>
            <a:r>
              <a:rPr lang="en-GB" sz="2400" dirty="0">
                <a:latin typeface="FuturaPT"/>
              </a:rPr>
              <a:t>6. </a:t>
            </a:r>
            <a:r>
              <a:rPr lang="en-GB" sz="2400" dirty="0" err="1">
                <a:latin typeface="FuturaPT"/>
              </a:rPr>
              <a:t>Conclusie</a:t>
            </a:r>
            <a:endParaRPr lang="en-GB" sz="2400" dirty="0">
              <a:latin typeface="FuturaPT"/>
            </a:endParaRPr>
          </a:p>
        </p:txBody>
      </p:sp>
      <p:grpSp>
        <p:nvGrpSpPr>
          <p:cNvPr id="10" name="Group 9">
            <a:extLst>
              <a:ext uri="{FF2B5EF4-FFF2-40B4-BE49-F238E27FC236}">
                <a16:creationId xmlns:a16="http://schemas.microsoft.com/office/drawing/2014/main" id="{5332FAC4-A005-0FBE-F55F-7269BEFA9746}"/>
              </a:ext>
            </a:extLst>
          </p:cNvPr>
          <p:cNvGrpSpPr/>
          <p:nvPr/>
        </p:nvGrpSpPr>
        <p:grpSpPr>
          <a:xfrm>
            <a:off x="3481572" y="2333488"/>
            <a:ext cx="1025236" cy="1025236"/>
            <a:chOff x="3530632" y="3535840"/>
            <a:chExt cx="1025236" cy="1025236"/>
          </a:xfrm>
        </p:grpSpPr>
        <p:grpSp>
          <p:nvGrpSpPr>
            <p:cNvPr id="64" name="Group 63">
              <a:extLst>
                <a:ext uri="{FF2B5EF4-FFF2-40B4-BE49-F238E27FC236}">
                  <a16:creationId xmlns:a16="http://schemas.microsoft.com/office/drawing/2014/main" id="{84D5C8FB-6981-713F-4999-ECAD353F9364}"/>
                </a:ext>
              </a:extLst>
            </p:cNvPr>
            <p:cNvGrpSpPr/>
            <p:nvPr/>
          </p:nvGrpSpPr>
          <p:grpSpPr>
            <a:xfrm>
              <a:off x="3530632" y="3535840"/>
              <a:ext cx="1025236" cy="1025236"/>
              <a:chOff x="2245250" y="241387"/>
              <a:chExt cx="1025236" cy="1025236"/>
            </a:xfrm>
          </p:grpSpPr>
          <p:sp>
            <p:nvSpPr>
              <p:cNvPr id="65" name="Oval 64">
                <a:extLst>
                  <a:ext uri="{FF2B5EF4-FFF2-40B4-BE49-F238E27FC236}">
                    <a16:creationId xmlns:a16="http://schemas.microsoft.com/office/drawing/2014/main" id="{A578710D-2BDD-6862-3FDC-DDC7E8D9A32E}"/>
                  </a:ext>
                </a:extLst>
              </p:cNvPr>
              <p:cNvSpPr/>
              <p:nvPr/>
            </p:nvSpPr>
            <p:spPr>
              <a:xfrm>
                <a:off x="2245250" y="241387"/>
                <a:ext cx="1025236" cy="1025236"/>
              </a:xfrm>
              <a:prstGeom prst="ellipse">
                <a:avLst/>
              </a:prstGeom>
              <a:solidFill>
                <a:srgbClr val="6A42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66" name="Oval 65">
                <a:extLst>
                  <a:ext uri="{FF2B5EF4-FFF2-40B4-BE49-F238E27FC236}">
                    <a16:creationId xmlns:a16="http://schemas.microsoft.com/office/drawing/2014/main" id="{041CF26B-3224-9B18-E77E-EC4C679A00B5}"/>
                  </a:ext>
                </a:extLst>
              </p:cNvPr>
              <p:cNvSpPr/>
              <p:nvPr/>
            </p:nvSpPr>
            <p:spPr>
              <a:xfrm>
                <a:off x="2376055" y="372143"/>
                <a:ext cx="763626" cy="763626"/>
              </a:xfrm>
              <a:prstGeom prst="ellipse">
                <a:avLst/>
              </a:prstGeom>
              <a:solidFill>
                <a:srgbClr val="B3B8C6"/>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latin typeface="FuturaPT"/>
                </a:endParaRPr>
              </a:p>
            </p:txBody>
          </p:sp>
        </p:grpSp>
        <p:pic>
          <p:nvPicPr>
            <p:cNvPr id="70" name="Graphic 69" descr="Atom outline">
              <a:extLst>
                <a:ext uri="{FF2B5EF4-FFF2-40B4-BE49-F238E27FC236}">
                  <a16:creationId xmlns:a16="http://schemas.microsoft.com/office/drawing/2014/main" id="{CB7BBA18-E192-0C04-36AA-D5A2DB6A20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3708" y="3794003"/>
              <a:ext cx="508811" cy="508811"/>
            </a:xfrm>
            <a:prstGeom prst="rect">
              <a:avLst/>
            </a:prstGeom>
          </p:spPr>
        </p:pic>
      </p:grpSp>
      <p:grpSp>
        <p:nvGrpSpPr>
          <p:cNvPr id="3" name="Group 2">
            <a:extLst>
              <a:ext uri="{FF2B5EF4-FFF2-40B4-BE49-F238E27FC236}">
                <a16:creationId xmlns:a16="http://schemas.microsoft.com/office/drawing/2014/main" id="{5A7690E0-C361-B1CD-32B4-D6DFDD315FBB}"/>
              </a:ext>
            </a:extLst>
          </p:cNvPr>
          <p:cNvGrpSpPr/>
          <p:nvPr/>
        </p:nvGrpSpPr>
        <p:grpSpPr>
          <a:xfrm>
            <a:off x="3100904" y="1224066"/>
            <a:ext cx="1025236" cy="1025236"/>
            <a:chOff x="3076587" y="1207181"/>
            <a:chExt cx="1025236" cy="1025236"/>
          </a:xfrm>
        </p:grpSpPr>
        <p:grpSp>
          <p:nvGrpSpPr>
            <p:cNvPr id="18" name="Group 17">
              <a:extLst>
                <a:ext uri="{FF2B5EF4-FFF2-40B4-BE49-F238E27FC236}">
                  <a16:creationId xmlns:a16="http://schemas.microsoft.com/office/drawing/2014/main" id="{FE151B51-57F6-6B99-02BA-061F1380AEC4}"/>
                </a:ext>
              </a:extLst>
            </p:cNvPr>
            <p:cNvGrpSpPr/>
            <p:nvPr/>
          </p:nvGrpSpPr>
          <p:grpSpPr>
            <a:xfrm>
              <a:off x="3076587" y="1207181"/>
              <a:ext cx="1025236" cy="1025236"/>
              <a:chOff x="2245250" y="241387"/>
              <a:chExt cx="1025236" cy="1025236"/>
            </a:xfrm>
          </p:grpSpPr>
          <p:sp>
            <p:nvSpPr>
              <p:cNvPr id="16" name="Oval 15">
                <a:extLst>
                  <a:ext uri="{FF2B5EF4-FFF2-40B4-BE49-F238E27FC236}">
                    <a16:creationId xmlns:a16="http://schemas.microsoft.com/office/drawing/2014/main" id="{EE50043D-4EBB-3BD0-869C-364ED6B60A10}"/>
                  </a:ext>
                </a:extLst>
              </p:cNvPr>
              <p:cNvSpPr/>
              <p:nvPr/>
            </p:nvSpPr>
            <p:spPr>
              <a:xfrm>
                <a:off x="2245250" y="241387"/>
                <a:ext cx="1025236" cy="1025236"/>
              </a:xfrm>
              <a:prstGeom prst="ellipse">
                <a:avLst/>
              </a:prstGeom>
              <a:solidFill>
                <a:srgbClr val="5B71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17" name="Oval 16">
                <a:extLst>
                  <a:ext uri="{FF2B5EF4-FFF2-40B4-BE49-F238E27FC236}">
                    <a16:creationId xmlns:a16="http://schemas.microsoft.com/office/drawing/2014/main" id="{33E4D88C-6233-F193-C12E-C22EA3304AE5}"/>
                  </a:ext>
                </a:extLst>
              </p:cNvPr>
              <p:cNvSpPr/>
              <p:nvPr/>
            </p:nvSpPr>
            <p:spPr>
              <a:xfrm>
                <a:off x="2374909" y="362631"/>
                <a:ext cx="763626" cy="763626"/>
              </a:xfrm>
              <a:prstGeom prst="ellipse">
                <a:avLst/>
              </a:prstGeom>
              <a:solidFill>
                <a:srgbClr val="B3B8C6"/>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latin typeface="FuturaPT"/>
                </a:endParaRPr>
              </a:p>
            </p:txBody>
          </p:sp>
        </p:grpSp>
        <p:pic>
          <p:nvPicPr>
            <p:cNvPr id="72" name="Graphic 71" descr="Pyramid Shape outline">
              <a:extLst>
                <a:ext uri="{FF2B5EF4-FFF2-40B4-BE49-F238E27FC236}">
                  <a16:creationId xmlns:a16="http://schemas.microsoft.com/office/drawing/2014/main" id="{B95248F5-2803-7E9E-56FE-95710BAC41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10952" y="1419806"/>
              <a:ext cx="554213" cy="554213"/>
            </a:xfrm>
            <a:prstGeom prst="rect">
              <a:avLst/>
            </a:prstGeom>
          </p:spPr>
        </p:pic>
      </p:grpSp>
      <p:grpSp>
        <p:nvGrpSpPr>
          <p:cNvPr id="2" name="Group 1">
            <a:extLst>
              <a:ext uri="{FF2B5EF4-FFF2-40B4-BE49-F238E27FC236}">
                <a16:creationId xmlns:a16="http://schemas.microsoft.com/office/drawing/2014/main" id="{0B525A27-6C18-F2B5-3F6B-6F65E905AD9E}"/>
              </a:ext>
            </a:extLst>
          </p:cNvPr>
          <p:cNvGrpSpPr/>
          <p:nvPr/>
        </p:nvGrpSpPr>
        <p:grpSpPr>
          <a:xfrm>
            <a:off x="2206079" y="110434"/>
            <a:ext cx="1025236" cy="1025236"/>
            <a:chOff x="781365" y="303225"/>
            <a:chExt cx="1025236" cy="1025236"/>
          </a:xfrm>
        </p:grpSpPr>
        <p:grpSp>
          <p:nvGrpSpPr>
            <p:cNvPr id="25" name="Group 24">
              <a:extLst>
                <a:ext uri="{FF2B5EF4-FFF2-40B4-BE49-F238E27FC236}">
                  <a16:creationId xmlns:a16="http://schemas.microsoft.com/office/drawing/2014/main" id="{D72D5B68-EBA9-18A4-4FED-2648790DF870}"/>
                </a:ext>
              </a:extLst>
            </p:cNvPr>
            <p:cNvGrpSpPr/>
            <p:nvPr/>
          </p:nvGrpSpPr>
          <p:grpSpPr>
            <a:xfrm>
              <a:off x="781365" y="303225"/>
              <a:ext cx="1025236" cy="1025236"/>
              <a:chOff x="2245250" y="241387"/>
              <a:chExt cx="1025236" cy="1025236"/>
            </a:xfrm>
          </p:grpSpPr>
          <p:sp>
            <p:nvSpPr>
              <p:cNvPr id="26" name="Oval 25">
                <a:extLst>
                  <a:ext uri="{FF2B5EF4-FFF2-40B4-BE49-F238E27FC236}">
                    <a16:creationId xmlns:a16="http://schemas.microsoft.com/office/drawing/2014/main" id="{88E1E626-E7DF-7325-4B62-A6068689F01B}"/>
                  </a:ext>
                </a:extLst>
              </p:cNvPr>
              <p:cNvSpPr/>
              <p:nvPr/>
            </p:nvSpPr>
            <p:spPr>
              <a:xfrm>
                <a:off x="2245250" y="241387"/>
                <a:ext cx="1025236" cy="1025236"/>
              </a:xfrm>
              <a:prstGeom prst="ellipse">
                <a:avLst/>
              </a:prstGeom>
              <a:solidFill>
                <a:srgbClr val="4A2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27" name="Oval 26">
                <a:extLst>
                  <a:ext uri="{FF2B5EF4-FFF2-40B4-BE49-F238E27FC236}">
                    <a16:creationId xmlns:a16="http://schemas.microsoft.com/office/drawing/2014/main" id="{078FC035-2D5F-C01D-163F-4E5878C1FD80}"/>
                  </a:ext>
                </a:extLst>
              </p:cNvPr>
              <p:cNvSpPr/>
              <p:nvPr/>
            </p:nvSpPr>
            <p:spPr>
              <a:xfrm>
                <a:off x="2376055" y="372143"/>
                <a:ext cx="763626" cy="763626"/>
              </a:xfrm>
              <a:prstGeom prst="ellipse">
                <a:avLst/>
              </a:prstGeom>
              <a:solidFill>
                <a:srgbClr val="B3B8C6"/>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latin typeface="FuturaPT"/>
                </a:endParaRPr>
              </a:p>
            </p:txBody>
          </p:sp>
        </p:grpSp>
        <p:pic>
          <p:nvPicPr>
            <p:cNvPr id="76" name="Graphic 75" descr="Earth globe: Americas with solid fill">
              <a:extLst>
                <a:ext uri="{FF2B5EF4-FFF2-40B4-BE49-F238E27FC236}">
                  <a16:creationId xmlns:a16="http://schemas.microsoft.com/office/drawing/2014/main" id="{E0318CDF-AD68-F804-BC39-A40B6969B9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1847" y="513975"/>
              <a:ext cx="564272" cy="564272"/>
            </a:xfrm>
            <a:prstGeom prst="rect">
              <a:avLst/>
            </a:prstGeom>
          </p:spPr>
        </p:pic>
      </p:grpSp>
      <p:grpSp>
        <p:nvGrpSpPr>
          <p:cNvPr id="11" name="Group 10">
            <a:extLst>
              <a:ext uri="{FF2B5EF4-FFF2-40B4-BE49-F238E27FC236}">
                <a16:creationId xmlns:a16="http://schemas.microsoft.com/office/drawing/2014/main" id="{EEC4CE3D-5F69-A98A-FE03-003365473D8B}"/>
              </a:ext>
            </a:extLst>
          </p:cNvPr>
          <p:cNvGrpSpPr/>
          <p:nvPr/>
        </p:nvGrpSpPr>
        <p:grpSpPr>
          <a:xfrm>
            <a:off x="3085646" y="4564962"/>
            <a:ext cx="1025236" cy="1025236"/>
            <a:chOff x="3018014" y="4697094"/>
            <a:chExt cx="1025236" cy="1025236"/>
          </a:xfrm>
        </p:grpSpPr>
        <p:grpSp>
          <p:nvGrpSpPr>
            <p:cNvPr id="28" name="Group 27">
              <a:extLst>
                <a:ext uri="{FF2B5EF4-FFF2-40B4-BE49-F238E27FC236}">
                  <a16:creationId xmlns:a16="http://schemas.microsoft.com/office/drawing/2014/main" id="{D22181E6-23A5-39C2-0DEA-D8B2E504E4D7}"/>
                </a:ext>
              </a:extLst>
            </p:cNvPr>
            <p:cNvGrpSpPr/>
            <p:nvPr/>
          </p:nvGrpSpPr>
          <p:grpSpPr>
            <a:xfrm>
              <a:off x="3018014" y="4697094"/>
              <a:ext cx="1025236" cy="1025236"/>
              <a:chOff x="2245250" y="241387"/>
              <a:chExt cx="1025236" cy="1025236"/>
            </a:xfrm>
          </p:grpSpPr>
          <p:sp>
            <p:nvSpPr>
              <p:cNvPr id="29" name="Oval 28">
                <a:extLst>
                  <a:ext uri="{FF2B5EF4-FFF2-40B4-BE49-F238E27FC236}">
                    <a16:creationId xmlns:a16="http://schemas.microsoft.com/office/drawing/2014/main" id="{7B721FA5-A219-E455-BB9F-2A7D54EC29DA}"/>
                  </a:ext>
                </a:extLst>
              </p:cNvPr>
              <p:cNvSpPr/>
              <p:nvPr/>
            </p:nvSpPr>
            <p:spPr>
              <a:xfrm>
                <a:off x="2245250" y="241387"/>
                <a:ext cx="1025236" cy="1025236"/>
              </a:xfrm>
              <a:prstGeom prst="ellipse">
                <a:avLst/>
              </a:prstGeom>
              <a:solidFill>
                <a:srgbClr val="65A0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30" name="Oval 29">
                <a:extLst>
                  <a:ext uri="{FF2B5EF4-FFF2-40B4-BE49-F238E27FC236}">
                    <a16:creationId xmlns:a16="http://schemas.microsoft.com/office/drawing/2014/main" id="{3C7EE110-E4AA-E281-3B56-E20B4229D097}"/>
                  </a:ext>
                </a:extLst>
              </p:cNvPr>
              <p:cNvSpPr/>
              <p:nvPr/>
            </p:nvSpPr>
            <p:spPr>
              <a:xfrm>
                <a:off x="2376055" y="372143"/>
                <a:ext cx="763626" cy="763626"/>
              </a:xfrm>
              <a:prstGeom prst="ellipse">
                <a:avLst/>
              </a:prstGeom>
              <a:solidFill>
                <a:srgbClr val="B3B8C6"/>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latin typeface="FuturaPT"/>
                </a:endParaRPr>
              </a:p>
            </p:txBody>
          </p:sp>
        </p:grpSp>
        <p:pic>
          <p:nvPicPr>
            <p:cNvPr id="78" name="Graphic 77" descr="Heart outline">
              <a:extLst>
                <a:ext uri="{FF2B5EF4-FFF2-40B4-BE49-F238E27FC236}">
                  <a16:creationId xmlns:a16="http://schemas.microsoft.com/office/drawing/2014/main" id="{E91041D0-90EF-F984-37F4-87B45122212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27737" y="4941207"/>
              <a:ext cx="584028" cy="584028"/>
            </a:xfrm>
            <a:prstGeom prst="rect">
              <a:avLst/>
            </a:prstGeom>
          </p:spPr>
        </p:pic>
      </p:grpSp>
      <p:grpSp>
        <p:nvGrpSpPr>
          <p:cNvPr id="12" name="Group 11">
            <a:extLst>
              <a:ext uri="{FF2B5EF4-FFF2-40B4-BE49-F238E27FC236}">
                <a16:creationId xmlns:a16="http://schemas.microsoft.com/office/drawing/2014/main" id="{30B82859-1ACC-F1B1-B1ED-94514AA0117C}"/>
              </a:ext>
            </a:extLst>
          </p:cNvPr>
          <p:cNvGrpSpPr/>
          <p:nvPr/>
        </p:nvGrpSpPr>
        <p:grpSpPr>
          <a:xfrm>
            <a:off x="2141973" y="5678594"/>
            <a:ext cx="1025236" cy="1025236"/>
            <a:chOff x="2141973" y="5678594"/>
            <a:chExt cx="1025236" cy="1025236"/>
          </a:xfrm>
        </p:grpSpPr>
        <p:grpSp>
          <p:nvGrpSpPr>
            <p:cNvPr id="22" name="Group 21">
              <a:extLst>
                <a:ext uri="{FF2B5EF4-FFF2-40B4-BE49-F238E27FC236}">
                  <a16:creationId xmlns:a16="http://schemas.microsoft.com/office/drawing/2014/main" id="{530286A0-1FD8-0146-2665-BD5CCF7A170F}"/>
                </a:ext>
              </a:extLst>
            </p:cNvPr>
            <p:cNvGrpSpPr/>
            <p:nvPr/>
          </p:nvGrpSpPr>
          <p:grpSpPr>
            <a:xfrm>
              <a:off x="2141973" y="5678594"/>
              <a:ext cx="1025236" cy="1025236"/>
              <a:chOff x="2245250" y="241387"/>
              <a:chExt cx="1025236" cy="1025236"/>
            </a:xfrm>
          </p:grpSpPr>
          <p:sp>
            <p:nvSpPr>
              <p:cNvPr id="23" name="Oval 22">
                <a:extLst>
                  <a:ext uri="{FF2B5EF4-FFF2-40B4-BE49-F238E27FC236}">
                    <a16:creationId xmlns:a16="http://schemas.microsoft.com/office/drawing/2014/main" id="{12702250-7EC2-A5DA-8CC4-55824FC8CF3B}"/>
                  </a:ext>
                </a:extLst>
              </p:cNvPr>
              <p:cNvSpPr/>
              <p:nvPr/>
            </p:nvSpPr>
            <p:spPr>
              <a:xfrm>
                <a:off x="2245250" y="241387"/>
                <a:ext cx="1025236" cy="1025236"/>
              </a:xfrm>
              <a:prstGeom prst="ellipse">
                <a:avLst/>
              </a:prstGeom>
              <a:solidFill>
                <a:srgbClr val="F5A5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24" name="Oval 23">
                <a:extLst>
                  <a:ext uri="{FF2B5EF4-FFF2-40B4-BE49-F238E27FC236}">
                    <a16:creationId xmlns:a16="http://schemas.microsoft.com/office/drawing/2014/main" id="{0A3B533C-70AE-19F0-6E47-B5CB5F780C51}"/>
                  </a:ext>
                </a:extLst>
              </p:cNvPr>
              <p:cNvSpPr/>
              <p:nvPr/>
            </p:nvSpPr>
            <p:spPr>
              <a:xfrm>
                <a:off x="2376055" y="372143"/>
                <a:ext cx="763626" cy="763626"/>
              </a:xfrm>
              <a:prstGeom prst="ellipse">
                <a:avLst/>
              </a:prstGeom>
              <a:solidFill>
                <a:srgbClr val="B3B8C6"/>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latin typeface="FuturaPT"/>
                </a:endParaRPr>
              </a:p>
            </p:txBody>
          </p:sp>
        </p:grpSp>
        <p:pic>
          <p:nvPicPr>
            <p:cNvPr id="80" name="Graphic 79" descr="Checklist outline">
              <a:extLst>
                <a:ext uri="{FF2B5EF4-FFF2-40B4-BE49-F238E27FC236}">
                  <a16:creationId xmlns:a16="http://schemas.microsoft.com/office/drawing/2014/main" id="{8DE06DCA-9FE9-E62A-AA6C-C5A28843368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79166" y="5920980"/>
              <a:ext cx="541694" cy="541694"/>
            </a:xfrm>
            <a:prstGeom prst="rect">
              <a:avLst/>
            </a:prstGeom>
          </p:spPr>
        </p:pic>
      </p:grpSp>
      <p:sp>
        <p:nvSpPr>
          <p:cNvPr id="20" name="TextBox 19">
            <a:extLst>
              <a:ext uri="{FF2B5EF4-FFF2-40B4-BE49-F238E27FC236}">
                <a16:creationId xmlns:a16="http://schemas.microsoft.com/office/drawing/2014/main" id="{71588507-1513-0447-4580-28FB7742FB66}"/>
              </a:ext>
            </a:extLst>
          </p:cNvPr>
          <p:cNvSpPr txBox="1"/>
          <p:nvPr/>
        </p:nvSpPr>
        <p:spPr>
          <a:xfrm rot="16200000">
            <a:off x="-907374" y="2878138"/>
            <a:ext cx="4175472" cy="707886"/>
          </a:xfrm>
          <a:prstGeom prst="rect">
            <a:avLst/>
          </a:prstGeom>
          <a:noFill/>
        </p:spPr>
        <p:txBody>
          <a:bodyPr wrap="square" rtlCol="0">
            <a:spAutoFit/>
          </a:bodyPr>
          <a:lstStyle/>
          <a:p>
            <a:r>
              <a:rPr lang="en-GB" sz="4000" dirty="0" err="1">
                <a:solidFill>
                  <a:srgbClr val="4A2197"/>
                </a:solidFill>
                <a:latin typeface="FuturaPT"/>
                <a:ea typeface="ADLaM Display" panose="020F0502020204030204" pitchFamily="2" charset="0"/>
                <a:cs typeface="ADLaM Display" panose="020F0502020204030204" pitchFamily="2" charset="0"/>
              </a:rPr>
              <a:t>Inhoudsopgave</a:t>
            </a:r>
            <a:endParaRPr lang="en-GB" sz="4000" dirty="0">
              <a:solidFill>
                <a:srgbClr val="4A2197"/>
              </a:solidFill>
              <a:latin typeface="FuturaPT"/>
              <a:ea typeface="ADLaM Display" panose="020F0502020204030204" pitchFamily="2" charset="0"/>
              <a:cs typeface="ADLaM Display" panose="020F0502020204030204" pitchFamily="2" charset="0"/>
            </a:endParaRPr>
          </a:p>
        </p:txBody>
      </p:sp>
      <p:grpSp>
        <p:nvGrpSpPr>
          <p:cNvPr id="4" name="Group 3">
            <a:extLst>
              <a:ext uri="{FF2B5EF4-FFF2-40B4-BE49-F238E27FC236}">
                <a16:creationId xmlns:a16="http://schemas.microsoft.com/office/drawing/2014/main" id="{6F7811F6-BB8E-CA14-6FF5-882650F28E20}"/>
              </a:ext>
            </a:extLst>
          </p:cNvPr>
          <p:cNvGrpSpPr/>
          <p:nvPr/>
        </p:nvGrpSpPr>
        <p:grpSpPr>
          <a:xfrm>
            <a:off x="3481572" y="3451330"/>
            <a:ext cx="1025236" cy="1025236"/>
            <a:chOff x="1311705" y="4935338"/>
            <a:chExt cx="1025236" cy="1025236"/>
          </a:xfrm>
        </p:grpSpPr>
        <p:grpSp>
          <p:nvGrpSpPr>
            <p:cNvPr id="5" name="Group 4">
              <a:extLst>
                <a:ext uri="{FF2B5EF4-FFF2-40B4-BE49-F238E27FC236}">
                  <a16:creationId xmlns:a16="http://schemas.microsoft.com/office/drawing/2014/main" id="{2480ECED-01F4-C0DD-8676-4772635B6B7C}"/>
                </a:ext>
              </a:extLst>
            </p:cNvPr>
            <p:cNvGrpSpPr/>
            <p:nvPr/>
          </p:nvGrpSpPr>
          <p:grpSpPr>
            <a:xfrm>
              <a:off x="1311705" y="4935338"/>
              <a:ext cx="1025236" cy="1025236"/>
              <a:chOff x="2245250" y="241387"/>
              <a:chExt cx="1025236" cy="1025236"/>
            </a:xfrm>
          </p:grpSpPr>
          <p:sp>
            <p:nvSpPr>
              <p:cNvPr id="7" name="Oval 6">
                <a:extLst>
                  <a:ext uri="{FF2B5EF4-FFF2-40B4-BE49-F238E27FC236}">
                    <a16:creationId xmlns:a16="http://schemas.microsoft.com/office/drawing/2014/main" id="{AEFF8471-F57D-36C4-1F3C-2B24FC6075EE}"/>
                  </a:ext>
                </a:extLst>
              </p:cNvPr>
              <p:cNvSpPr/>
              <p:nvPr/>
            </p:nvSpPr>
            <p:spPr>
              <a:xfrm>
                <a:off x="2245250" y="241387"/>
                <a:ext cx="1025236" cy="1025236"/>
              </a:xfrm>
              <a:prstGeom prst="ellipse">
                <a:avLst/>
              </a:prstGeom>
              <a:solidFill>
                <a:srgbClr val="DB65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8" name="Oval 7">
                <a:extLst>
                  <a:ext uri="{FF2B5EF4-FFF2-40B4-BE49-F238E27FC236}">
                    <a16:creationId xmlns:a16="http://schemas.microsoft.com/office/drawing/2014/main" id="{FDE23FA9-E03F-290D-25D0-24DCD8FE5955}"/>
                  </a:ext>
                </a:extLst>
              </p:cNvPr>
              <p:cNvSpPr/>
              <p:nvPr/>
            </p:nvSpPr>
            <p:spPr>
              <a:xfrm>
                <a:off x="2376055" y="372143"/>
                <a:ext cx="763626" cy="763626"/>
              </a:xfrm>
              <a:prstGeom prst="ellipse">
                <a:avLst/>
              </a:prstGeom>
              <a:solidFill>
                <a:srgbClr val="B3B8C6"/>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latin typeface="FuturaPT"/>
                </a:endParaRPr>
              </a:p>
            </p:txBody>
          </p:sp>
        </p:grpSp>
        <p:pic>
          <p:nvPicPr>
            <p:cNvPr id="6" name="Graphic 5" descr="Books outline">
              <a:extLst>
                <a:ext uri="{FF2B5EF4-FFF2-40B4-BE49-F238E27FC236}">
                  <a16:creationId xmlns:a16="http://schemas.microsoft.com/office/drawing/2014/main" id="{79973DE6-41AC-9948-6175-A77B684253B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51864" y="5175448"/>
              <a:ext cx="544917" cy="544917"/>
            </a:xfrm>
            <a:prstGeom prst="rect">
              <a:avLst/>
            </a:prstGeom>
          </p:spPr>
        </p:pic>
      </p:grpSp>
    </p:spTree>
    <p:extLst>
      <p:ext uri="{BB962C8B-B14F-4D97-AF65-F5344CB8AC3E}">
        <p14:creationId xmlns:p14="http://schemas.microsoft.com/office/powerpoint/2010/main" val="193060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1000"/>
                                        <p:tgtEl>
                                          <p:spTgt spid="58"/>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childTnLst>
                                </p:cTn>
                              </p:par>
                              <p:par>
                                <p:cTn id="21" presetID="10" presetClass="entr" presetSubtype="0" fill="hold" nodeType="withEffect">
                                  <p:stCondLst>
                                    <p:cond delay="10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par>
                                <p:cTn id="24" presetID="10" presetClass="entr" presetSubtype="0" fill="hold" grpId="0" nodeType="withEffect">
                                  <p:stCondLst>
                                    <p:cond delay="200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childTnLst>
                                </p:cTn>
                              </p:par>
                              <p:par>
                                <p:cTn id="27" presetID="10" presetClass="entr" presetSubtype="0" fill="hold" nodeType="withEffect">
                                  <p:stCondLst>
                                    <p:cond delay="200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fade">
                                      <p:cBhvr>
                                        <p:cTn id="36" dur="1000"/>
                                        <p:tgtEl>
                                          <p:spTgt spid="62"/>
                                        </p:tgtEl>
                                      </p:cBhvr>
                                    </p:animEffect>
                                  </p:childTnLst>
                                </p:cTn>
                              </p:par>
                            </p:childTnLst>
                          </p:cTn>
                        </p:par>
                        <p:par>
                          <p:cTn id="37" fill="hold">
                            <p:stCondLst>
                              <p:cond delay="5000"/>
                            </p:stCondLst>
                            <p:childTnLst>
                              <p:par>
                                <p:cTn id="38" presetID="10"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3755AC-E727-C6CC-D944-975F063B34E5}"/>
              </a:ext>
            </a:extLst>
          </p:cNvPr>
          <p:cNvSpPr/>
          <p:nvPr/>
        </p:nvSpPr>
        <p:spPr>
          <a:xfrm>
            <a:off x="-190919" y="471804"/>
            <a:ext cx="12735367" cy="1343591"/>
          </a:xfrm>
          <a:prstGeom prst="rect">
            <a:avLst/>
          </a:prstGeom>
          <a:solidFill>
            <a:srgbClr val="5B71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11" name="Title 1">
            <a:extLst>
              <a:ext uri="{FF2B5EF4-FFF2-40B4-BE49-F238E27FC236}">
                <a16:creationId xmlns:a16="http://schemas.microsoft.com/office/drawing/2014/main" id="{D9F014FA-9667-9C2E-30FD-D6410834BED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err="1">
                <a:solidFill>
                  <a:schemeClr val="bg1"/>
                </a:solidFill>
                <a:latin typeface="FuturaPT"/>
                <a:ea typeface="ADLaM Display" panose="020F0502020204030204" pitchFamily="2" charset="0"/>
                <a:cs typeface="ADLaM Display" panose="020F0502020204030204" pitchFamily="2" charset="0"/>
              </a:rPr>
              <a:t>Wiskunde</a:t>
            </a:r>
            <a:r>
              <a:rPr lang="en-GB" sz="3200" dirty="0">
                <a:solidFill>
                  <a:schemeClr val="bg1"/>
                </a:solidFill>
                <a:latin typeface="FuturaPT"/>
                <a:ea typeface="ADLaM Display" panose="020F0502020204030204" pitchFamily="2" charset="0"/>
                <a:cs typeface="ADLaM Display" panose="020F0502020204030204" pitchFamily="2" charset="0"/>
              </a:rPr>
              <a:t>, </a:t>
            </a:r>
            <a:r>
              <a:rPr lang="en-GB" sz="3200" dirty="0" err="1">
                <a:solidFill>
                  <a:schemeClr val="bg1"/>
                </a:solidFill>
                <a:latin typeface="FuturaPT"/>
                <a:ea typeface="ADLaM Display" panose="020F0502020204030204" pitchFamily="2" charset="0"/>
                <a:cs typeface="ADLaM Display" panose="020F0502020204030204" pitchFamily="2" charset="0"/>
              </a:rPr>
              <a:t>naar</a:t>
            </a:r>
            <a:r>
              <a:rPr lang="en-GB" sz="3200" dirty="0">
                <a:solidFill>
                  <a:schemeClr val="bg1"/>
                </a:solidFill>
                <a:latin typeface="FuturaPT"/>
                <a:ea typeface="ADLaM Display" panose="020F0502020204030204" pitchFamily="2" charset="0"/>
                <a:cs typeface="ADLaM Display" panose="020F0502020204030204" pitchFamily="2" charset="0"/>
              </a:rPr>
              <a:t> </a:t>
            </a:r>
            <a:r>
              <a:rPr lang="en-GB" sz="3200" dirty="0" err="1">
                <a:solidFill>
                  <a:schemeClr val="bg1"/>
                </a:solidFill>
                <a:latin typeface="FuturaPT"/>
                <a:ea typeface="ADLaM Display" panose="020F0502020204030204" pitchFamily="2" charset="0"/>
                <a:cs typeface="ADLaM Display" panose="020F0502020204030204" pitchFamily="2" charset="0"/>
              </a:rPr>
              <a:t>opleidingstype</a:t>
            </a:r>
            <a:endParaRPr lang="en-GB" sz="3200" dirty="0">
              <a:solidFill>
                <a:schemeClr val="bg1"/>
              </a:solidFill>
              <a:latin typeface="FuturaPT"/>
              <a:ea typeface="ADLaM Display" panose="020F0502020204030204" pitchFamily="2" charset="0"/>
              <a:cs typeface="ADLaM Display" panose="020F0502020204030204" pitchFamily="2" charset="0"/>
            </a:endParaRPr>
          </a:p>
        </p:txBody>
      </p:sp>
      <p:sp>
        <p:nvSpPr>
          <p:cNvPr id="12" name="TextBox 11">
            <a:extLst>
              <a:ext uri="{FF2B5EF4-FFF2-40B4-BE49-F238E27FC236}">
                <a16:creationId xmlns:a16="http://schemas.microsoft.com/office/drawing/2014/main" id="{E4E42C9B-EFCC-1F80-0794-A61F1F0B1638}"/>
              </a:ext>
            </a:extLst>
          </p:cNvPr>
          <p:cNvSpPr txBox="1"/>
          <p:nvPr/>
        </p:nvSpPr>
        <p:spPr>
          <a:xfrm>
            <a:off x="838199" y="1268968"/>
            <a:ext cx="10515599" cy="338554"/>
          </a:xfrm>
          <a:prstGeom prst="rect">
            <a:avLst/>
          </a:prstGeom>
          <a:noFill/>
        </p:spPr>
        <p:txBody>
          <a:bodyPr wrap="square" rtlCol="0">
            <a:spAutoFit/>
          </a:bodyPr>
          <a:lstStyle/>
          <a:p>
            <a:r>
              <a:rPr lang="en-GB" sz="1600" dirty="0" err="1">
                <a:solidFill>
                  <a:schemeClr val="bg1"/>
                </a:solidFill>
                <a:latin typeface="FuturaPT"/>
              </a:rPr>
              <a:t>Gemiddelde</a:t>
            </a:r>
            <a:r>
              <a:rPr lang="en-GB" sz="1600" dirty="0">
                <a:solidFill>
                  <a:schemeClr val="bg1"/>
                </a:solidFill>
                <a:latin typeface="FuturaPT"/>
              </a:rPr>
              <a:t> </a:t>
            </a:r>
            <a:r>
              <a:rPr lang="en-GB" sz="1600" dirty="0" err="1">
                <a:solidFill>
                  <a:schemeClr val="bg1"/>
                </a:solidFill>
                <a:latin typeface="FuturaPT"/>
              </a:rPr>
              <a:t>toetsscores</a:t>
            </a:r>
            <a:r>
              <a:rPr lang="en-GB" sz="1600" dirty="0">
                <a:solidFill>
                  <a:schemeClr val="bg1"/>
                </a:solidFill>
                <a:latin typeface="FuturaPT"/>
              </a:rPr>
              <a:t> </a:t>
            </a:r>
            <a:r>
              <a:rPr lang="en-GB" sz="1600" dirty="0" err="1">
                <a:solidFill>
                  <a:schemeClr val="bg1"/>
                </a:solidFill>
                <a:latin typeface="FuturaPT"/>
              </a:rPr>
              <a:t>wiskunde</a:t>
            </a:r>
            <a:r>
              <a:rPr lang="en-GB" sz="1600" dirty="0">
                <a:solidFill>
                  <a:schemeClr val="bg1"/>
                </a:solidFill>
                <a:latin typeface="FuturaPT"/>
              </a:rPr>
              <a:t> PISA-2003 t/m PISA-2022, </a:t>
            </a:r>
            <a:r>
              <a:rPr lang="en-GB" sz="1600" dirty="0" err="1">
                <a:solidFill>
                  <a:schemeClr val="bg1"/>
                </a:solidFill>
                <a:latin typeface="FuturaPT"/>
              </a:rPr>
              <a:t>naar</a:t>
            </a:r>
            <a:r>
              <a:rPr lang="en-GB" sz="1600" dirty="0">
                <a:solidFill>
                  <a:schemeClr val="bg1"/>
                </a:solidFill>
                <a:latin typeface="FuturaPT"/>
              </a:rPr>
              <a:t> </a:t>
            </a:r>
            <a:r>
              <a:rPr lang="en-GB" sz="1600" dirty="0" err="1">
                <a:solidFill>
                  <a:schemeClr val="bg1"/>
                </a:solidFill>
                <a:latin typeface="FuturaPT"/>
              </a:rPr>
              <a:t>opleidingstype</a:t>
            </a:r>
            <a:r>
              <a:rPr lang="en-GB" sz="1600" dirty="0">
                <a:solidFill>
                  <a:schemeClr val="bg1"/>
                </a:solidFill>
                <a:latin typeface="FuturaPT"/>
              </a:rPr>
              <a:t> (Nederland)</a:t>
            </a:r>
          </a:p>
        </p:txBody>
      </p:sp>
      <p:pic>
        <p:nvPicPr>
          <p:cNvPr id="4" name="Picture 3">
            <a:extLst>
              <a:ext uri="{FF2B5EF4-FFF2-40B4-BE49-F238E27FC236}">
                <a16:creationId xmlns:a16="http://schemas.microsoft.com/office/drawing/2014/main" id="{2B8984B1-E71F-EFDD-5FA2-532D0BA32E55}"/>
              </a:ext>
            </a:extLst>
          </p:cNvPr>
          <p:cNvPicPr>
            <a:picLocks noChangeAspect="1"/>
          </p:cNvPicPr>
          <p:nvPr/>
        </p:nvPicPr>
        <p:blipFill>
          <a:blip r:embed="rId2"/>
          <a:stretch>
            <a:fillRect/>
          </a:stretch>
        </p:blipFill>
        <p:spPr>
          <a:xfrm>
            <a:off x="1877776" y="1861115"/>
            <a:ext cx="8597975" cy="4874011"/>
          </a:xfrm>
          <a:prstGeom prst="rect">
            <a:avLst/>
          </a:prstGeom>
        </p:spPr>
      </p:pic>
      <p:sp>
        <p:nvSpPr>
          <p:cNvPr id="8" name="Rectangle 7">
            <a:extLst>
              <a:ext uri="{FF2B5EF4-FFF2-40B4-BE49-F238E27FC236}">
                <a16:creationId xmlns:a16="http://schemas.microsoft.com/office/drawing/2014/main" id="{D6BA79C7-52FB-6A12-A398-14FBF4C7836F}"/>
              </a:ext>
            </a:extLst>
          </p:cNvPr>
          <p:cNvSpPr/>
          <p:nvPr/>
        </p:nvSpPr>
        <p:spPr>
          <a:xfrm>
            <a:off x="8614757" y="2211588"/>
            <a:ext cx="1860994" cy="32824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Tree>
    <p:extLst>
      <p:ext uri="{BB962C8B-B14F-4D97-AF65-F5344CB8AC3E}">
        <p14:creationId xmlns:p14="http://schemas.microsoft.com/office/powerpoint/2010/main" val="287141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par>
                          <p:cTn id="11" fill="hold">
                            <p:stCondLst>
                              <p:cond delay="1000"/>
                            </p:stCondLst>
                            <p:childTnLst>
                              <p:par>
                                <p:cTn id="12" presetID="22" presetClass="exit" presetSubtype="8" fill="hold" grpId="0" nodeType="afterEffect">
                                  <p:stCondLst>
                                    <p:cond delay="0"/>
                                  </p:stCondLst>
                                  <p:childTnLst>
                                    <p:animEffect transition="out" filter="wipe(left)">
                                      <p:cBhvr>
                                        <p:cTn id="13" dur="2000"/>
                                        <p:tgtEl>
                                          <p:spTgt spid="8"/>
                                        </p:tgtEl>
                                      </p:cBhvr>
                                    </p:animEffect>
                                    <p:set>
                                      <p:cBhvr>
                                        <p:cTn id="14"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959B2-E616-991F-FE77-120E45F7CE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FB31CD-3C66-915C-B6CF-D5BA5F7DAC6C}"/>
              </a:ext>
            </a:extLst>
          </p:cNvPr>
          <p:cNvSpPr>
            <a:spLocks noGrp="1"/>
          </p:cNvSpPr>
          <p:nvPr>
            <p:ph type="title"/>
          </p:nvPr>
        </p:nvSpPr>
        <p:spPr/>
        <p:txBody>
          <a:bodyPr>
            <a:normAutofit/>
          </a:bodyPr>
          <a:lstStyle/>
          <a:p>
            <a:r>
              <a:rPr lang="en-GB" sz="3200" dirty="0">
                <a:solidFill>
                  <a:srgbClr val="4A2197"/>
                </a:solidFill>
                <a:ea typeface="ADLaM Display" panose="020F0502020204030204" pitchFamily="2" charset="0"/>
                <a:cs typeface="ADLaM Display" panose="020F0502020204030204" pitchFamily="2" charset="0"/>
              </a:rPr>
              <a:t>Stelling 3: </a:t>
            </a:r>
            <a:r>
              <a:rPr lang="en-GB" sz="3200" dirty="0" err="1">
                <a:solidFill>
                  <a:srgbClr val="4A2197"/>
                </a:solidFill>
                <a:ea typeface="ADLaM Display" panose="020F0502020204030204" pitchFamily="2" charset="0"/>
                <a:cs typeface="ADLaM Display" panose="020F0502020204030204" pitchFamily="2" charset="0"/>
              </a:rPr>
              <a:t>Waar</a:t>
            </a:r>
            <a:r>
              <a:rPr lang="en-GB" sz="3200" dirty="0">
                <a:solidFill>
                  <a:srgbClr val="4A2197"/>
                </a:solidFill>
                <a:ea typeface="ADLaM Display" panose="020F0502020204030204" pitchFamily="2" charset="0"/>
                <a:cs typeface="ADLaM Display" panose="020F0502020204030204" pitchFamily="2" charset="0"/>
              </a:rPr>
              <a:t> of </a:t>
            </a:r>
            <a:r>
              <a:rPr lang="en-GB" sz="3200" dirty="0" err="1">
                <a:solidFill>
                  <a:srgbClr val="4A2197"/>
                </a:solidFill>
                <a:ea typeface="ADLaM Display" panose="020F0502020204030204" pitchFamily="2" charset="0"/>
                <a:cs typeface="ADLaM Display" panose="020F0502020204030204" pitchFamily="2" charset="0"/>
              </a:rPr>
              <a:t>niet</a:t>
            </a:r>
            <a:r>
              <a:rPr lang="en-GB" sz="3200" dirty="0">
                <a:solidFill>
                  <a:srgbClr val="4A2197"/>
                </a:solidFill>
                <a:ea typeface="ADLaM Display" panose="020F0502020204030204" pitchFamily="2" charset="0"/>
                <a:cs typeface="ADLaM Display" panose="020F0502020204030204" pitchFamily="2" charset="0"/>
              </a:rPr>
              <a:t> </a:t>
            </a:r>
            <a:r>
              <a:rPr lang="en-GB" sz="3200" dirty="0" err="1">
                <a:solidFill>
                  <a:srgbClr val="4A2197"/>
                </a:solidFill>
                <a:ea typeface="ADLaM Display" panose="020F0502020204030204" pitchFamily="2" charset="0"/>
                <a:cs typeface="ADLaM Display" panose="020F0502020204030204" pitchFamily="2" charset="0"/>
              </a:rPr>
              <a:t>waar</a:t>
            </a:r>
            <a:r>
              <a:rPr lang="en-GB" sz="3200" dirty="0">
                <a:solidFill>
                  <a:srgbClr val="4A2197"/>
                </a:solidFill>
                <a:ea typeface="ADLaM Display" panose="020F0502020204030204" pitchFamily="2" charset="0"/>
                <a:cs typeface="ADLaM Display" panose="020F0502020204030204" pitchFamily="2" charset="0"/>
              </a:rPr>
              <a:t>?</a:t>
            </a:r>
          </a:p>
        </p:txBody>
      </p:sp>
      <p:sp>
        <p:nvSpPr>
          <p:cNvPr id="7" name="Content Placeholder 6">
            <a:extLst>
              <a:ext uri="{FF2B5EF4-FFF2-40B4-BE49-F238E27FC236}">
                <a16:creationId xmlns:a16="http://schemas.microsoft.com/office/drawing/2014/main" id="{AA95FC07-2EAD-5144-7F07-05D1A0CE7EAD}"/>
              </a:ext>
            </a:extLst>
          </p:cNvPr>
          <p:cNvSpPr>
            <a:spLocks noGrp="1"/>
          </p:cNvSpPr>
          <p:nvPr>
            <p:ph idx="1"/>
          </p:nvPr>
        </p:nvSpPr>
        <p:spPr>
          <a:xfrm>
            <a:off x="838200" y="1963149"/>
            <a:ext cx="10791738" cy="2014524"/>
          </a:xfrm>
          <a:noFill/>
        </p:spPr>
        <p:txBody>
          <a:bodyPr>
            <a:normAutofit lnSpcReduction="10000"/>
          </a:bodyPr>
          <a:lstStyle/>
          <a:p>
            <a:pPr marL="0" indent="0">
              <a:lnSpc>
                <a:spcPct val="150000"/>
              </a:lnSpc>
              <a:buNone/>
            </a:pPr>
            <a:r>
              <a:rPr lang="nl-NL" sz="3200" i="1" dirty="0"/>
              <a:t>“</a:t>
            </a:r>
            <a:r>
              <a:rPr lang="en-US" i="1" dirty="0"/>
              <a:t>De </a:t>
            </a:r>
            <a:r>
              <a:rPr lang="en-US" i="1" dirty="0" err="1"/>
              <a:t>positie</a:t>
            </a:r>
            <a:r>
              <a:rPr lang="en-US" i="1" dirty="0"/>
              <a:t> van Nederland op de PISA-</a:t>
            </a:r>
            <a:r>
              <a:rPr lang="en-US" i="1" dirty="0" err="1"/>
              <a:t>ranglijsten</a:t>
            </a:r>
            <a:r>
              <a:rPr lang="en-US" i="1" dirty="0"/>
              <a:t> door de </a:t>
            </a:r>
            <a:r>
              <a:rPr lang="en-US" i="1" dirty="0" err="1"/>
              <a:t>jaren</a:t>
            </a:r>
            <a:r>
              <a:rPr lang="en-US" i="1" dirty="0"/>
              <a:t> </a:t>
            </a:r>
            <a:r>
              <a:rPr lang="en-US" i="1" dirty="0" err="1"/>
              <a:t>heen</a:t>
            </a:r>
            <a:r>
              <a:rPr lang="en-US" i="1" dirty="0"/>
              <a:t> </a:t>
            </a:r>
            <a:r>
              <a:rPr lang="en-US" i="1" dirty="0" err="1"/>
              <a:t>laat</a:t>
            </a:r>
            <a:r>
              <a:rPr lang="en-US" i="1" dirty="0"/>
              <a:t> </a:t>
            </a:r>
            <a:r>
              <a:rPr lang="en-US" i="1" dirty="0" err="1"/>
              <a:t>zien</a:t>
            </a:r>
            <a:r>
              <a:rPr lang="en-US" i="1" dirty="0"/>
              <a:t> hoe hard </a:t>
            </a:r>
            <a:r>
              <a:rPr lang="en-US" i="1" dirty="0" err="1"/>
              <a:t>ons</a:t>
            </a:r>
            <a:r>
              <a:rPr lang="en-US" i="1" dirty="0"/>
              <a:t> </a:t>
            </a:r>
            <a:r>
              <a:rPr lang="en-US" i="1" dirty="0" err="1"/>
              <a:t>onderwijsniveau</a:t>
            </a:r>
            <a:r>
              <a:rPr lang="en-US" i="1" dirty="0"/>
              <a:t> is </a:t>
            </a:r>
            <a:r>
              <a:rPr lang="en-US" i="1" dirty="0" err="1"/>
              <a:t>gedaald</a:t>
            </a:r>
            <a:r>
              <a:rPr lang="en-US" i="1" dirty="0"/>
              <a:t>.</a:t>
            </a:r>
            <a:r>
              <a:rPr lang="nl-NL" sz="3200" i="1" dirty="0"/>
              <a:t>”</a:t>
            </a:r>
          </a:p>
        </p:txBody>
      </p:sp>
    </p:spTree>
    <p:extLst>
      <p:ext uri="{BB962C8B-B14F-4D97-AF65-F5344CB8AC3E}">
        <p14:creationId xmlns:p14="http://schemas.microsoft.com/office/powerpoint/2010/main" val="360495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hlinkClick r:id="rId2" action="ppaction://hlinksldjump"/>
            <a:extLst>
              <a:ext uri="{FF2B5EF4-FFF2-40B4-BE49-F238E27FC236}">
                <a16:creationId xmlns:a16="http://schemas.microsoft.com/office/drawing/2014/main" id="{7A7463A4-0510-40B7-78C8-2EF3BF1ACBB0}"/>
              </a:ext>
            </a:extLst>
          </p:cNvPr>
          <p:cNvSpPr/>
          <p:nvPr/>
        </p:nvSpPr>
        <p:spPr>
          <a:xfrm>
            <a:off x="838200" y="3136613"/>
            <a:ext cx="324464" cy="324464"/>
          </a:xfrm>
          <a:prstGeom prst="ellipse">
            <a:avLst/>
          </a:prstGeom>
          <a:solidFill>
            <a:srgbClr val="5B71D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10" name="Oval 9">
            <a:hlinkClick r:id="rId3" action="ppaction://hlinksldjump"/>
            <a:extLst>
              <a:ext uri="{FF2B5EF4-FFF2-40B4-BE49-F238E27FC236}">
                <a16:creationId xmlns:a16="http://schemas.microsoft.com/office/drawing/2014/main" id="{EDCA4287-5D2E-22AE-0FDA-2C87BB347569}"/>
              </a:ext>
            </a:extLst>
          </p:cNvPr>
          <p:cNvSpPr>
            <a:spLocks/>
          </p:cNvSpPr>
          <p:nvPr/>
        </p:nvSpPr>
        <p:spPr>
          <a:xfrm>
            <a:off x="838200" y="3620496"/>
            <a:ext cx="324464" cy="324464"/>
          </a:xfrm>
          <a:prstGeom prst="ellipse">
            <a:avLst/>
          </a:prstGeom>
          <a:solidFill>
            <a:srgbClr val="5B71D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grpSp>
        <p:nvGrpSpPr>
          <p:cNvPr id="2" name="Group 1">
            <a:extLst>
              <a:ext uri="{FF2B5EF4-FFF2-40B4-BE49-F238E27FC236}">
                <a16:creationId xmlns:a16="http://schemas.microsoft.com/office/drawing/2014/main" id="{8AE80FFC-2F37-B720-B5F6-CF1F455343A7}"/>
              </a:ext>
            </a:extLst>
          </p:cNvPr>
          <p:cNvGrpSpPr/>
          <p:nvPr/>
        </p:nvGrpSpPr>
        <p:grpSpPr>
          <a:xfrm>
            <a:off x="709965" y="587079"/>
            <a:ext cx="10515600" cy="13128921"/>
            <a:chOff x="838200" y="587079"/>
            <a:chExt cx="10515600" cy="13128921"/>
          </a:xfrm>
        </p:grpSpPr>
        <p:grpSp>
          <p:nvGrpSpPr>
            <p:cNvPr id="3" name="Group 2">
              <a:extLst>
                <a:ext uri="{FF2B5EF4-FFF2-40B4-BE49-F238E27FC236}">
                  <a16:creationId xmlns:a16="http://schemas.microsoft.com/office/drawing/2014/main" id="{9E81D88D-0CE2-7EBF-A0F2-139A57F2F971}"/>
                </a:ext>
              </a:extLst>
            </p:cNvPr>
            <p:cNvGrpSpPr/>
            <p:nvPr/>
          </p:nvGrpSpPr>
          <p:grpSpPr>
            <a:xfrm>
              <a:off x="2245776" y="1330122"/>
              <a:ext cx="7700448" cy="12385878"/>
              <a:chOff x="1557927" y="-4559350"/>
              <a:chExt cx="11666407" cy="18764972"/>
            </a:xfrm>
          </p:grpSpPr>
          <p:grpSp>
            <p:nvGrpSpPr>
              <p:cNvPr id="5" name="Group 4">
                <a:extLst>
                  <a:ext uri="{FF2B5EF4-FFF2-40B4-BE49-F238E27FC236}">
                    <a16:creationId xmlns:a16="http://schemas.microsoft.com/office/drawing/2014/main" id="{65561BE9-CED2-1771-39D8-7D6A1C6E2861}"/>
                  </a:ext>
                </a:extLst>
              </p:cNvPr>
              <p:cNvGrpSpPr/>
              <p:nvPr/>
            </p:nvGrpSpPr>
            <p:grpSpPr>
              <a:xfrm>
                <a:off x="1557927" y="-4559350"/>
                <a:ext cx="10600404" cy="14553963"/>
                <a:chOff x="381129" y="1174728"/>
                <a:chExt cx="10600404" cy="14553963"/>
              </a:xfrm>
            </p:grpSpPr>
            <p:pic>
              <p:nvPicPr>
                <p:cNvPr id="7" name="Picture 6">
                  <a:extLst>
                    <a:ext uri="{FF2B5EF4-FFF2-40B4-BE49-F238E27FC236}">
                      <a16:creationId xmlns:a16="http://schemas.microsoft.com/office/drawing/2014/main" id="{FD99782D-1026-23C5-B6B3-6952F695D260}"/>
                    </a:ext>
                  </a:extLst>
                </p:cNvPr>
                <p:cNvPicPr>
                  <a:picLocks noChangeAspect="1"/>
                </p:cNvPicPr>
                <p:nvPr/>
              </p:nvPicPr>
              <p:blipFill>
                <a:blip r:embed="rId4"/>
                <a:stretch>
                  <a:fillRect/>
                </a:stretch>
              </p:blipFill>
              <p:spPr>
                <a:xfrm>
                  <a:off x="381129" y="1174728"/>
                  <a:ext cx="10600404" cy="6858000"/>
                </a:xfrm>
                <a:prstGeom prst="rect">
                  <a:avLst/>
                </a:prstGeom>
              </p:spPr>
            </p:pic>
            <p:pic>
              <p:nvPicPr>
                <p:cNvPr id="11" name="Picture 10">
                  <a:extLst>
                    <a:ext uri="{FF2B5EF4-FFF2-40B4-BE49-F238E27FC236}">
                      <a16:creationId xmlns:a16="http://schemas.microsoft.com/office/drawing/2014/main" id="{6FEE97EE-FE6E-06D1-FCFB-DFAEB0186578}"/>
                    </a:ext>
                  </a:extLst>
                </p:cNvPr>
                <p:cNvPicPr>
                  <a:picLocks noChangeAspect="1"/>
                </p:cNvPicPr>
                <p:nvPr/>
              </p:nvPicPr>
              <p:blipFill>
                <a:blip r:embed="rId5"/>
                <a:stretch>
                  <a:fillRect/>
                </a:stretch>
              </p:blipFill>
              <p:spPr>
                <a:xfrm>
                  <a:off x="876300" y="7622818"/>
                  <a:ext cx="8484825" cy="8105873"/>
                </a:xfrm>
                <a:prstGeom prst="rect">
                  <a:avLst/>
                </a:prstGeom>
              </p:spPr>
            </p:pic>
          </p:grpSp>
          <p:pic>
            <p:nvPicPr>
              <p:cNvPr id="6" name="Picture 5">
                <a:extLst>
                  <a:ext uri="{FF2B5EF4-FFF2-40B4-BE49-F238E27FC236}">
                    <a16:creationId xmlns:a16="http://schemas.microsoft.com/office/drawing/2014/main" id="{438EBDD5-6A2F-F7A8-9265-D07EDF2A0D4E}"/>
                  </a:ext>
                </a:extLst>
              </p:cNvPr>
              <p:cNvPicPr>
                <a:picLocks noChangeAspect="1"/>
              </p:cNvPicPr>
              <p:nvPr/>
            </p:nvPicPr>
            <p:blipFill>
              <a:blip r:embed="rId6"/>
              <a:stretch>
                <a:fillRect/>
              </a:stretch>
            </p:blipFill>
            <p:spPr>
              <a:xfrm>
                <a:off x="2177143" y="9746035"/>
                <a:ext cx="11047191" cy="4459587"/>
              </a:xfrm>
              <a:prstGeom prst="rect">
                <a:avLst/>
              </a:prstGeom>
            </p:spPr>
          </p:pic>
        </p:grpSp>
        <p:sp>
          <p:nvSpPr>
            <p:cNvPr id="4" name="Title 1">
              <a:extLst>
                <a:ext uri="{FF2B5EF4-FFF2-40B4-BE49-F238E27FC236}">
                  <a16:creationId xmlns:a16="http://schemas.microsoft.com/office/drawing/2014/main" id="{2E9E3724-DBFD-1BBA-5592-D1C97F79D5C6}"/>
                </a:ext>
              </a:extLst>
            </p:cNvPr>
            <p:cNvSpPr txBox="1">
              <a:spLocks/>
            </p:cNvSpPr>
            <p:nvPr/>
          </p:nvSpPr>
          <p:spPr>
            <a:xfrm>
              <a:off x="838200" y="587079"/>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err="1">
                  <a:solidFill>
                    <a:srgbClr val="5B71D7"/>
                  </a:solidFill>
                  <a:latin typeface="FuturaPT"/>
                  <a:ea typeface="ADLaM Display" panose="020F0502020204030204" pitchFamily="2" charset="0"/>
                  <a:cs typeface="ADLaM Display" panose="020F0502020204030204" pitchFamily="2" charset="0"/>
                </a:rPr>
                <a:t>Wiskunde</a:t>
              </a:r>
              <a:r>
                <a:rPr lang="en-GB" sz="3200" dirty="0">
                  <a:solidFill>
                    <a:srgbClr val="5B71D7"/>
                  </a:solidFill>
                  <a:latin typeface="FuturaPT"/>
                  <a:ea typeface="ADLaM Display" panose="020F0502020204030204" pitchFamily="2" charset="0"/>
                  <a:cs typeface="ADLaM Display" panose="020F0502020204030204" pitchFamily="2" charset="0"/>
                </a:rPr>
                <a:t>, PISA-2022</a:t>
              </a:r>
            </a:p>
          </p:txBody>
        </p:sp>
      </p:grpSp>
    </p:spTree>
    <p:extLst>
      <p:ext uri="{BB962C8B-B14F-4D97-AF65-F5344CB8AC3E}">
        <p14:creationId xmlns:p14="http://schemas.microsoft.com/office/powerpoint/2010/main" val="1779520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E39CDA3-5E51-3A65-95EB-3CBAF3948D9B}"/>
              </a:ext>
            </a:extLst>
          </p:cNvPr>
          <p:cNvGrpSpPr/>
          <p:nvPr/>
        </p:nvGrpSpPr>
        <p:grpSpPr>
          <a:xfrm>
            <a:off x="838200" y="-6564461"/>
            <a:ext cx="10515600" cy="13128921"/>
            <a:chOff x="838200" y="587079"/>
            <a:chExt cx="10515600" cy="13128921"/>
          </a:xfrm>
        </p:grpSpPr>
        <p:grpSp>
          <p:nvGrpSpPr>
            <p:cNvPr id="9" name="Group 8">
              <a:extLst>
                <a:ext uri="{FF2B5EF4-FFF2-40B4-BE49-F238E27FC236}">
                  <a16:creationId xmlns:a16="http://schemas.microsoft.com/office/drawing/2014/main" id="{1F741CC2-E3A3-5A99-F6E2-E15F526CA0DE}"/>
                </a:ext>
              </a:extLst>
            </p:cNvPr>
            <p:cNvGrpSpPr/>
            <p:nvPr/>
          </p:nvGrpSpPr>
          <p:grpSpPr>
            <a:xfrm>
              <a:off x="2245776" y="1330122"/>
              <a:ext cx="7700448" cy="12385878"/>
              <a:chOff x="1557927" y="-4559350"/>
              <a:chExt cx="11666407" cy="18764972"/>
            </a:xfrm>
          </p:grpSpPr>
          <p:grpSp>
            <p:nvGrpSpPr>
              <p:cNvPr id="13" name="Group 12">
                <a:extLst>
                  <a:ext uri="{FF2B5EF4-FFF2-40B4-BE49-F238E27FC236}">
                    <a16:creationId xmlns:a16="http://schemas.microsoft.com/office/drawing/2014/main" id="{F5236A18-26F7-9EDD-AD2C-90D5FD524D82}"/>
                  </a:ext>
                </a:extLst>
              </p:cNvPr>
              <p:cNvGrpSpPr/>
              <p:nvPr/>
            </p:nvGrpSpPr>
            <p:grpSpPr>
              <a:xfrm>
                <a:off x="1557927" y="-4559350"/>
                <a:ext cx="10600404" cy="14553963"/>
                <a:chOff x="381129" y="1174728"/>
                <a:chExt cx="10600404" cy="14553963"/>
              </a:xfrm>
            </p:grpSpPr>
            <p:pic>
              <p:nvPicPr>
                <p:cNvPr id="15" name="Picture 14">
                  <a:extLst>
                    <a:ext uri="{FF2B5EF4-FFF2-40B4-BE49-F238E27FC236}">
                      <a16:creationId xmlns:a16="http://schemas.microsoft.com/office/drawing/2014/main" id="{C973B6BA-FFEB-875D-0275-87622D930E3F}"/>
                    </a:ext>
                  </a:extLst>
                </p:cNvPr>
                <p:cNvPicPr>
                  <a:picLocks noChangeAspect="1"/>
                </p:cNvPicPr>
                <p:nvPr/>
              </p:nvPicPr>
              <p:blipFill>
                <a:blip r:embed="rId2"/>
                <a:stretch>
                  <a:fillRect/>
                </a:stretch>
              </p:blipFill>
              <p:spPr>
                <a:xfrm>
                  <a:off x="381129" y="1174728"/>
                  <a:ext cx="10600404" cy="6858000"/>
                </a:xfrm>
                <a:prstGeom prst="rect">
                  <a:avLst/>
                </a:prstGeom>
              </p:spPr>
            </p:pic>
            <p:pic>
              <p:nvPicPr>
                <p:cNvPr id="16" name="Picture 15">
                  <a:extLst>
                    <a:ext uri="{FF2B5EF4-FFF2-40B4-BE49-F238E27FC236}">
                      <a16:creationId xmlns:a16="http://schemas.microsoft.com/office/drawing/2014/main" id="{DCF4586E-2496-DFE8-4EB7-431C7EF399AA}"/>
                    </a:ext>
                  </a:extLst>
                </p:cNvPr>
                <p:cNvPicPr>
                  <a:picLocks noChangeAspect="1"/>
                </p:cNvPicPr>
                <p:nvPr/>
              </p:nvPicPr>
              <p:blipFill>
                <a:blip r:embed="rId3"/>
                <a:stretch>
                  <a:fillRect/>
                </a:stretch>
              </p:blipFill>
              <p:spPr>
                <a:xfrm>
                  <a:off x="876300" y="7622818"/>
                  <a:ext cx="8484825" cy="8105873"/>
                </a:xfrm>
                <a:prstGeom prst="rect">
                  <a:avLst/>
                </a:prstGeom>
              </p:spPr>
            </p:pic>
          </p:grpSp>
          <p:pic>
            <p:nvPicPr>
              <p:cNvPr id="14" name="Picture 13">
                <a:extLst>
                  <a:ext uri="{FF2B5EF4-FFF2-40B4-BE49-F238E27FC236}">
                    <a16:creationId xmlns:a16="http://schemas.microsoft.com/office/drawing/2014/main" id="{A4CE22B1-D291-6E18-ADA8-781DB30F1F5E}"/>
                  </a:ext>
                </a:extLst>
              </p:cNvPr>
              <p:cNvPicPr>
                <a:picLocks noChangeAspect="1"/>
              </p:cNvPicPr>
              <p:nvPr/>
            </p:nvPicPr>
            <p:blipFill>
              <a:blip r:embed="rId4"/>
              <a:stretch>
                <a:fillRect/>
              </a:stretch>
            </p:blipFill>
            <p:spPr>
              <a:xfrm>
                <a:off x="2177143" y="9746035"/>
                <a:ext cx="11047191" cy="4459587"/>
              </a:xfrm>
              <a:prstGeom prst="rect">
                <a:avLst/>
              </a:prstGeom>
            </p:spPr>
          </p:pic>
        </p:grpSp>
        <p:sp>
          <p:nvSpPr>
            <p:cNvPr id="12" name="Title 1">
              <a:extLst>
                <a:ext uri="{FF2B5EF4-FFF2-40B4-BE49-F238E27FC236}">
                  <a16:creationId xmlns:a16="http://schemas.microsoft.com/office/drawing/2014/main" id="{B375662D-E9F2-14ED-1D9E-04BAAA2C112F}"/>
                </a:ext>
              </a:extLst>
            </p:cNvPr>
            <p:cNvSpPr txBox="1">
              <a:spLocks/>
            </p:cNvSpPr>
            <p:nvPr/>
          </p:nvSpPr>
          <p:spPr>
            <a:xfrm>
              <a:off x="838200" y="587079"/>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err="1">
                  <a:solidFill>
                    <a:srgbClr val="5B71D7"/>
                  </a:solidFill>
                  <a:latin typeface="FuturaPT"/>
                  <a:ea typeface="ADLaM Display" panose="020F0502020204030204" pitchFamily="2" charset="0"/>
                  <a:cs typeface="ADLaM Display" panose="020F0502020204030204" pitchFamily="2" charset="0"/>
                </a:rPr>
                <a:t>Wiskunde</a:t>
              </a:r>
              <a:r>
                <a:rPr lang="en-GB" sz="3200" dirty="0">
                  <a:solidFill>
                    <a:srgbClr val="5B71D7"/>
                  </a:solidFill>
                  <a:latin typeface="FuturaPT"/>
                  <a:ea typeface="ADLaM Display" panose="020F0502020204030204" pitchFamily="2" charset="0"/>
                  <a:cs typeface="ADLaM Display" panose="020F0502020204030204" pitchFamily="2" charset="0"/>
                </a:rPr>
                <a:t>, PISA-2022</a:t>
              </a:r>
            </a:p>
          </p:txBody>
        </p:sp>
      </p:grpSp>
      <p:sp>
        <p:nvSpPr>
          <p:cNvPr id="17" name="Oval 16">
            <a:hlinkClick r:id="rId5" action="ppaction://hlinksldjump"/>
            <a:extLst>
              <a:ext uri="{FF2B5EF4-FFF2-40B4-BE49-F238E27FC236}">
                <a16:creationId xmlns:a16="http://schemas.microsoft.com/office/drawing/2014/main" id="{CDEB1D59-25B8-B973-76B7-70A5910B51CA}"/>
              </a:ext>
            </a:extLst>
          </p:cNvPr>
          <p:cNvSpPr/>
          <p:nvPr/>
        </p:nvSpPr>
        <p:spPr>
          <a:xfrm>
            <a:off x="838200" y="3136613"/>
            <a:ext cx="324464" cy="324464"/>
          </a:xfrm>
          <a:prstGeom prst="ellipse">
            <a:avLst/>
          </a:prstGeom>
          <a:solidFill>
            <a:srgbClr val="5B71D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18" name="Oval 17">
            <a:hlinkClick r:id="rId6" action="ppaction://hlinksldjump"/>
            <a:extLst>
              <a:ext uri="{FF2B5EF4-FFF2-40B4-BE49-F238E27FC236}">
                <a16:creationId xmlns:a16="http://schemas.microsoft.com/office/drawing/2014/main" id="{FAB7D548-E33A-9387-7CF9-956EE499D3E5}"/>
              </a:ext>
            </a:extLst>
          </p:cNvPr>
          <p:cNvSpPr>
            <a:spLocks/>
          </p:cNvSpPr>
          <p:nvPr/>
        </p:nvSpPr>
        <p:spPr>
          <a:xfrm>
            <a:off x="838200" y="3620496"/>
            <a:ext cx="324464" cy="324464"/>
          </a:xfrm>
          <a:prstGeom prst="ellipse">
            <a:avLst/>
          </a:prstGeom>
          <a:solidFill>
            <a:srgbClr val="5B71D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Tree>
    <p:extLst>
      <p:ext uri="{BB962C8B-B14F-4D97-AF65-F5344CB8AC3E}">
        <p14:creationId xmlns:p14="http://schemas.microsoft.com/office/powerpoint/2010/main" val="202165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A5B87-6464-D3C2-0F11-5BE48C9A5F9F}"/>
              </a:ext>
            </a:extLst>
          </p:cNvPr>
          <p:cNvSpPr>
            <a:spLocks noGrp="1"/>
          </p:cNvSpPr>
          <p:nvPr>
            <p:ph type="title"/>
          </p:nvPr>
        </p:nvSpPr>
        <p:spPr>
          <a:xfrm>
            <a:off x="731669" y="4875212"/>
            <a:ext cx="10515600" cy="1325563"/>
          </a:xfrm>
        </p:spPr>
        <p:txBody>
          <a:bodyPr/>
          <a:lstStyle/>
          <a:p>
            <a:r>
              <a:rPr lang="en-GB" sz="3600" b="1" dirty="0" err="1">
                <a:solidFill>
                  <a:srgbClr val="5B71D7"/>
                </a:solidFill>
                <a:latin typeface="Franklin Gothic Medium" panose="020B0603020102020204" pitchFamily="34" charset="0"/>
                <a:ea typeface="ADLaM Display" panose="020F0502020204030204" pitchFamily="2" charset="0"/>
                <a:cs typeface="ADLaM Display" panose="020F0502020204030204" pitchFamily="2" charset="0"/>
              </a:rPr>
              <a:t>Wiskundige</a:t>
            </a:r>
            <a:r>
              <a:rPr lang="en-GB" sz="3600" b="1" dirty="0">
                <a:solidFill>
                  <a:srgbClr val="5B71D7"/>
                </a:solidFill>
                <a:latin typeface="Franklin Gothic Medium" panose="020B0603020102020204" pitchFamily="34" charset="0"/>
                <a:ea typeface="ADLaM Display" panose="020F0502020204030204" pitchFamily="2" charset="0"/>
                <a:cs typeface="ADLaM Display" panose="020F0502020204030204" pitchFamily="2" charset="0"/>
              </a:rPr>
              <a:t> </a:t>
            </a:r>
            <a:r>
              <a:rPr lang="en-GB" sz="3600" b="1" dirty="0" err="1">
                <a:solidFill>
                  <a:srgbClr val="5B71D7"/>
                </a:solidFill>
                <a:latin typeface="Franklin Gothic Medium" panose="020B0603020102020204" pitchFamily="34" charset="0"/>
                <a:ea typeface="ADLaM Display" panose="020F0502020204030204" pitchFamily="2" charset="0"/>
                <a:cs typeface="ADLaM Display" panose="020F0502020204030204" pitchFamily="2" charset="0"/>
              </a:rPr>
              <a:t>geletterdheid</a:t>
            </a:r>
            <a:r>
              <a:rPr lang="en-GB" sz="3600" b="1" dirty="0">
                <a:solidFill>
                  <a:srgbClr val="5B71D7"/>
                </a:solidFill>
                <a:latin typeface="Franklin Gothic Medium" panose="020B0603020102020204" pitchFamily="34" charset="0"/>
                <a:ea typeface="ADLaM Display" panose="020F0502020204030204" pitchFamily="2" charset="0"/>
                <a:cs typeface="ADLaM Display" panose="020F0502020204030204" pitchFamily="2" charset="0"/>
              </a:rPr>
              <a:t> </a:t>
            </a:r>
          </a:p>
        </p:txBody>
      </p:sp>
      <p:pic>
        <p:nvPicPr>
          <p:cNvPr id="5" name="Picture 4" descr="A cartoon of a planet and stars&#10;&#10;Description automatically generated">
            <a:extLst>
              <a:ext uri="{FF2B5EF4-FFF2-40B4-BE49-F238E27FC236}">
                <a16:creationId xmlns:a16="http://schemas.microsoft.com/office/drawing/2014/main" id="{452DDFC3-9E1E-08EE-D56A-B2BE18B22877}"/>
              </a:ext>
            </a:extLst>
          </p:cNvPr>
          <p:cNvPicPr>
            <a:picLocks noChangeAspect="1"/>
          </p:cNvPicPr>
          <p:nvPr/>
        </p:nvPicPr>
        <p:blipFill rotWithShape="1">
          <a:blip r:embed="rId2">
            <a:extLst>
              <a:ext uri="{28A0092B-C50C-407E-A947-70E740481C1C}">
                <a14:useLocalDpi xmlns:a14="http://schemas.microsoft.com/office/drawing/2010/main" val="0"/>
              </a:ext>
            </a:extLst>
          </a:blip>
          <a:srcRect t="7512"/>
          <a:stretch/>
        </p:blipFill>
        <p:spPr>
          <a:xfrm>
            <a:off x="0" y="0"/>
            <a:ext cx="12192000" cy="6074856"/>
          </a:xfrm>
          <a:prstGeom prst="rect">
            <a:avLst/>
          </a:prstGeom>
        </p:spPr>
      </p:pic>
      <p:sp>
        <p:nvSpPr>
          <p:cNvPr id="6" name="Title 1">
            <a:extLst>
              <a:ext uri="{FF2B5EF4-FFF2-40B4-BE49-F238E27FC236}">
                <a16:creationId xmlns:a16="http://schemas.microsoft.com/office/drawing/2014/main" id="{8188C3DE-DF7C-E46B-6D26-8A7344E5C40F}"/>
              </a:ext>
            </a:extLst>
          </p:cNvPr>
          <p:cNvSpPr txBox="1">
            <a:spLocks/>
          </p:cNvSpPr>
          <p:nvPr/>
        </p:nvSpPr>
        <p:spPr>
          <a:xfrm>
            <a:off x="944731" y="523335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5B71D7"/>
                </a:solidFill>
                <a:latin typeface="FuturaPT"/>
                <a:ea typeface="ADLaM Display" panose="020F0502020204030204" pitchFamily="2" charset="0"/>
                <a:cs typeface="ADLaM Display" panose="020F0502020204030204" pitchFamily="2" charset="0"/>
              </a:rPr>
              <a:t>Attitude van </a:t>
            </a:r>
            <a:r>
              <a:rPr lang="en-GB" b="1" dirty="0" err="1">
                <a:solidFill>
                  <a:srgbClr val="5B71D7"/>
                </a:solidFill>
                <a:latin typeface="FuturaPT"/>
                <a:ea typeface="ADLaM Display" panose="020F0502020204030204" pitchFamily="2" charset="0"/>
                <a:cs typeface="ADLaM Display" panose="020F0502020204030204" pitchFamily="2" charset="0"/>
              </a:rPr>
              <a:t>leerlingen</a:t>
            </a:r>
            <a:r>
              <a:rPr lang="en-GB" b="1" dirty="0">
                <a:solidFill>
                  <a:srgbClr val="5B71D7"/>
                </a:solidFill>
                <a:latin typeface="FuturaPT"/>
                <a:ea typeface="ADLaM Display" panose="020F0502020204030204" pitchFamily="2" charset="0"/>
                <a:cs typeface="ADLaM Display" panose="020F0502020204030204" pitchFamily="2" charset="0"/>
              </a:rPr>
              <a:t> ten </a:t>
            </a:r>
            <a:r>
              <a:rPr lang="en-GB" b="1" dirty="0" err="1">
                <a:solidFill>
                  <a:srgbClr val="5B71D7"/>
                </a:solidFill>
                <a:latin typeface="FuturaPT"/>
                <a:ea typeface="ADLaM Display" panose="020F0502020204030204" pitchFamily="2" charset="0"/>
                <a:cs typeface="ADLaM Display" panose="020F0502020204030204" pitchFamily="2" charset="0"/>
              </a:rPr>
              <a:t>opzichte</a:t>
            </a:r>
            <a:r>
              <a:rPr lang="en-GB" b="1" dirty="0">
                <a:solidFill>
                  <a:srgbClr val="5B71D7"/>
                </a:solidFill>
                <a:latin typeface="FuturaPT"/>
                <a:ea typeface="ADLaM Display" panose="020F0502020204030204" pitchFamily="2" charset="0"/>
                <a:cs typeface="ADLaM Display" panose="020F0502020204030204" pitchFamily="2" charset="0"/>
              </a:rPr>
              <a:t> van </a:t>
            </a:r>
            <a:r>
              <a:rPr lang="en-GB" b="1" dirty="0" err="1">
                <a:solidFill>
                  <a:srgbClr val="5B71D7"/>
                </a:solidFill>
                <a:latin typeface="FuturaPT"/>
                <a:ea typeface="ADLaM Display" panose="020F0502020204030204" pitchFamily="2" charset="0"/>
                <a:cs typeface="ADLaM Display" panose="020F0502020204030204" pitchFamily="2" charset="0"/>
              </a:rPr>
              <a:t>wiskunde</a:t>
            </a:r>
            <a:endParaRPr lang="en-GB" b="1" dirty="0">
              <a:solidFill>
                <a:srgbClr val="5B71D7"/>
              </a:solidFill>
              <a:latin typeface="FuturaPT"/>
              <a:ea typeface="ADLaM Display" panose="020F0502020204030204" pitchFamily="2" charset="0"/>
              <a:cs typeface="ADLaM Display" panose="020F0502020204030204" pitchFamily="2" charset="0"/>
            </a:endParaRPr>
          </a:p>
        </p:txBody>
      </p:sp>
    </p:spTree>
    <p:extLst>
      <p:ext uri="{BB962C8B-B14F-4D97-AF65-F5344CB8AC3E}">
        <p14:creationId xmlns:p14="http://schemas.microsoft.com/office/powerpoint/2010/main" val="163332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C2D44A-C02A-833F-89D2-6B2C380259FC}"/>
              </a:ext>
            </a:extLst>
          </p:cNvPr>
          <p:cNvSpPr/>
          <p:nvPr/>
        </p:nvSpPr>
        <p:spPr>
          <a:xfrm>
            <a:off x="-175679" y="466171"/>
            <a:ext cx="12735367" cy="1343591"/>
          </a:xfrm>
          <a:prstGeom prst="rect">
            <a:avLst/>
          </a:prstGeom>
          <a:solidFill>
            <a:srgbClr val="5B71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8" name="Title 1">
            <a:extLst>
              <a:ext uri="{FF2B5EF4-FFF2-40B4-BE49-F238E27FC236}">
                <a16:creationId xmlns:a16="http://schemas.microsoft.com/office/drawing/2014/main" id="{5C2BF023-142E-14E1-B976-CEAE05D9800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err="1">
                <a:solidFill>
                  <a:schemeClr val="bg1"/>
                </a:solidFill>
                <a:latin typeface="FuturaPT"/>
                <a:ea typeface="ADLaM Display" panose="020F0502020204030204" pitchFamily="2" charset="0"/>
                <a:cs typeface="ADLaM Display" panose="020F0502020204030204" pitchFamily="2" charset="0"/>
              </a:rPr>
              <a:t>Opvattingen</a:t>
            </a:r>
            <a:r>
              <a:rPr lang="en-GB" sz="3200" dirty="0">
                <a:solidFill>
                  <a:schemeClr val="bg1"/>
                </a:solidFill>
                <a:latin typeface="FuturaPT"/>
                <a:ea typeface="ADLaM Display" panose="020F0502020204030204" pitchFamily="2" charset="0"/>
                <a:cs typeface="ADLaM Display" panose="020F0502020204030204" pitchFamily="2" charset="0"/>
              </a:rPr>
              <a:t> over het </a:t>
            </a:r>
            <a:r>
              <a:rPr lang="en-GB" sz="3200" dirty="0" err="1">
                <a:solidFill>
                  <a:schemeClr val="bg1"/>
                </a:solidFill>
                <a:latin typeface="FuturaPT"/>
                <a:ea typeface="ADLaM Display" panose="020F0502020204030204" pitchFamily="2" charset="0"/>
                <a:cs typeface="ADLaM Display" panose="020F0502020204030204" pitchFamily="2" charset="0"/>
              </a:rPr>
              <a:t>vak</a:t>
            </a:r>
            <a:r>
              <a:rPr lang="en-GB" sz="3200" dirty="0">
                <a:solidFill>
                  <a:schemeClr val="bg1"/>
                </a:solidFill>
                <a:latin typeface="FuturaPT"/>
                <a:ea typeface="ADLaM Display" panose="020F0502020204030204" pitchFamily="2" charset="0"/>
                <a:cs typeface="ADLaM Display" panose="020F0502020204030204" pitchFamily="2" charset="0"/>
              </a:rPr>
              <a:t> </a:t>
            </a:r>
            <a:r>
              <a:rPr lang="en-GB" sz="3200" dirty="0" err="1">
                <a:solidFill>
                  <a:schemeClr val="bg1"/>
                </a:solidFill>
                <a:latin typeface="FuturaPT"/>
                <a:ea typeface="ADLaM Display" panose="020F0502020204030204" pitchFamily="2" charset="0"/>
                <a:cs typeface="ADLaM Display" panose="020F0502020204030204" pitchFamily="2" charset="0"/>
              </a:rPr>
              <a:t>wiskunde</a:t>
            </a:r>
            <a:endParaRPr lang="en-GB" sz="3200" dirty="0">
              <a:solidFill>
                <a:schemeClr val="bg1"/>
              </a:solidFill>
              <a:latin typeface="FuturaPT"/>
              <a:ea typeface="ADLaM Display" panose="020F0502020204030204" pitchFamily="2" charset="0"/>
              <a:cs typeface="ADLaM Display" panose="020F0502020204030204" pitchFamily="2" charset="0"/>
            </a:endParaRPr>
          </a:p>
        </p:txBody>
      </p:sp>
      <p:sp>
        <p:nvSpPr>
          <p:cNvPr id="9" name="TextBox 8">
            <a:extLst>
              <a:ext uri="{FF2B5EF4-FFF2-40B4-BE49-F238E27FC236}">
                <a16:creationId xmlns:a16="http://schemas.microsoft.com/office/drawing/2014/main" id="{7C916D9C-7FAB-A998-16A6-916A0BF7097D}"/>
              </a:ext>
            </a:extLst>
          </p:cNvPr>
          <p:cNvSpPr txBox="1"/>
          <p:nvPr/>
        </p:nvSpPr>
        <p:spPr>
          <a:xfrm>
            <a:off x="838199" y="1268968"/>
            <a:ext cx="10515599" cy="338554"/>
          </a:xfrm>
          <a:prstGeom prst="rect">
            <a:avLst/>
          </a:prstGeom>
          <a:noFill/>
        </p:spPr>
        <p:txBody>
          <a:bodyPr wrap="square" rtlCol="0">
            <a:spAutoFit/>
          </a:bodyPr>
          <a:lstStyle/>
          <a:p>
            <a:r>
              <a:rPr lang="en-GB" sz="1600" dirty="0">
                <a:solidFill>
                  <a:schemeClr val="bg1"/>
                </a:solidFill>
                <a:latin typeface="FuturaPT"/>
              </a:rPr>
              <a:t>Percentage (</a:t>
            </a:r>
            <a:r>
              <a:rPr lang="en-GB" sz="1600" dirty="0" err="1">
                <a:solidFill>
                  <a:schemeClr val="bg1"/>
                </a:solidFill>
                <a:latin typeface="FuturaPT"/>
              </a:rPr>
              <a:t>zeer</a:t>
            </a:r>
            <a:r>
              <a:rPr lang="en-GB" sz="1600" dirty="0">
                <a:solidFill>
                  <a:schemeClr val="bg1"/>
                </a:solidFill>
                <a:latin typeface="FuturaPT"/>
              </a:rPr>
              <a:t>) </a:t>
            </a:r>
            <a:r>
              <a:rPr lang="en-GB" sz="1600" dirty="0" err="1">
                <a:solidFill>
                  <a:schemeClr val="bg1"/>
                </a:solidFill>
                <a:latin typeface="FuturaPT"/>
              </a:rPr>
              <a:t>eens</a:t>
            </a:r>
            <a:r>
              <a:rPr lang="en-GB" sz="1600" dirty="0">
                <a:solidFill>
                  <a:schemeClr val="bg1"/>
                </a:solidFill>
                <a:latin typeface="FuturaPT"/>
              </a:rPr>
              <a:t> met </a:t>
            </a:r>
            <a:r>
              <a:rPr lang="en-GB" sz="1600" dirty="0" err="1">
                <a:solidFill>
                  <a:schemeClr val="bg1"/>
                </a:solidFill>
                <a:latin typeface="FuturaPT"/>
              </a:rPr>
              <a:t>stellingen</a:t>
            </a:r>
            <a:r>
              <a:rPr lang="en-GB" sz="1600" dirty="0">
                <a:solidFill>
                  <a:schemeClr val="bg1"/>
                </a:solidFill>
                <a:latin typeface="FuturaPT"/>
              </a:rPr>
              <a:t> over het </a:t>
            </a:r>
            <a:r>
              <a:rPr lang="en-GB" sz="1600" dirty="0" err="1">
                <a:solidFill>
                  <a:schemeClr val="bg1"/>
                </a:solidFill>
                <a:latin typeface="FuturaPT"/>
              </a:rPr>
              <a:t>vak</a:t>
            </a:r>
            <a:r>
              <a:rPr lang="en-GB" sz="1600" dirty="0">
                <a:solidFill>
                  <a:schemeClr val="bg1"/>
                </a:solidFill>
                <a:latin typeface="FuturaPT"/>
              </a:rPr>
              <a:t> </a:t>
            </a:r>
            <a:r>
              <a:rPr lang="en-GB" sz="1600" dirty="0" err="1">
                <a:solidFill>
                  <a:schemeClr val="bg1"/>
                </a:solidFill>
                <a:latin typeface="FuturaPT"/>
              </a:rPr>
              <a:t>wiskunde</a:t>
            </a:r>
            <a:r>
              <a:rPr lang="en-GB" sz="1600" dirty="0">
                <a:solidFill>
                  <a:schemeClr val="bg1"/>
                </a:solidFill>
                <a:latin typeface="FuturaPT"/>
              </a:rPr>
              <a:t> PISA-2022 (Nederland)</a:t>
            </a:r>
          </a:p>
        </p:txBody>
      </p:sp>
      <p:pic>
        <p:nvPicPr>
          <p:cNvPr id="3" name="Picture 2">
            <a:extLst>
              <a:ext uri="{FF2B5EF4-FFF2-40B4-BE49-F238E27FC236}">
                <a16:creationId xmlns:a16="http://schemas.microsoft.com/office/drawing/2014/main" id="{CF510B75-2EBC-BC9C-ECC9-4BA7FF636ABB}"/>
              </a:ext>
            </a:extLst>
          </p:cNvPr>
          <p:cNvPicPr>
            <a:picLocks noChangeAspect="1"/>
          </p:cNvPicPr>
          <p:nvPr/>
        </p:nvPicPr>
        <p:blipFill>
          <a:blip r:embed="rId2"/>
          <a:stretch>
            <a:fillRect/>
          </a:stretch>
        </p:blipFill>
        <p:spPr>
          <a:xfrm>
            <a:off x="1178769" y="2612559"/>
            <a:ext cx="9834457" cy="2697590"/>
          </a:xfrm>
          <a:prstGeom prst="rect">
            <a:avLst/>
          </a:prstGeom>
        </p:spPr>
      </p:pic>
      <p:sp>
        <p:nvSpPr>
          <p:cNvPr id="4" name="Rectangle 3">
            <a:extLst>
              <a:ext uri="{FF2B5EF4-FFF2-40B4-BE49-F238E27FC236}">
                <a16:creationId xmlns:a16="http://schemas.microsoft.com/office/drawing/2014/main" id="{21A49141-709E-07B0-9C9D-37779F8ACC8D}"/>
              </a:ext>
            </a:extLst>
          </p:cNvPr>
          <p:cNvSpPr/>
          <p:nvPr/>
        </p:nvSpPr>
        <p:spPr>
          <a:xfrm>
            <a:off x="5981700" y="3676650"/>
            <a:ext cx="419100" cy="257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85F3F3F-ADC5-66B9-99A7-CE7B855C1BD2}"/>
              </a:ext>
            </a:extLst>
          </p:cNvPr>
          <p:cNvSpPr/>
          <p:nvPr/>
        </p:nvSpPr>
        <p:spPr>
          <a:xfrm>
            <a:off x="8192663" y="3667125"/>
            <a:ext cx="419100" cy="257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7D2FD78-964E-6FA4-5606-B5A484471DEF}"/>
              </a:ext>
            </a:extLst>
          </p:cNvPr>
          <p:cNvSpPr/>
          <p:nvPr/>
        </p:nvSpPr>
        <p:spPr>
          <a:xfrm>
            <a:off x="10432201" y="3676650"/>
            <a:ext cx="419100" cy="257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AD0F53E-1A81-7C1D-3820-A70480BB2025}"/>
              </a:ext>
            </a:extLst>
          </p:cNvPr>
          <p:cNvSpPr/>
          <p:nvPr/>
        </p:nvSpPr>
        <p:spPr>
          <a:xfrm>
            <a:off x="5981700" y="3961354"/>
            <a:ext cx="419100" cy="257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D27BB6D-1622-5C8D-717B-843A86140860}"/>
              </a:ext>
            </a:extLst>
          </p:cNvPr>
          <p:cNvSpPr/>
          <p:nvPr/>
        </p:nvSpPr>
        <p:spPr>
          <a:xfrm>
            <a:off x="8204514" y="3970879"/>
            <a:ext cx="419100" cy="257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2984987-BD16-065E-46EA-DB2AA5050221}"/>
              </a:ext>
            </a:extLst>
          </p:cNvPr>
          <p:cNvSpPr/>
          <p:nvPr/>
        </p:nvSpPr>
        <p:spPr>
          <a:xfrm>
            <a:off x="10432201" y="3979358"/>
            <a:ext cx="419100" cy="257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B67E23E-AD58-4794-A90B-1594F4047F7A}"/>
              </a:ext>
            </a:extLst>
          </p:cNvPr>
          <p:cNvSpPr/>
          <p:nvPr/>
        </p:nvSpPr>
        <p:spPr>
          <a:xfrm>
            <a:off x="5981700" y="4387055"/>
            <a:ext cx="419100" cy="257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6DC7946-F96A-8A46-082D-62658132347D}"/>
              </a:ext>
            </a:extLst>
          </p:cNvPr>
          <p:cNvSpPr/>
          <p:nvPr/>
        </p:nvSpPr>
        <p:spPr>
          <a:xfrm>
            <a:off x="8216365" y="4387055"/>
            <a:ext cx="419100" cy="257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8C81B76-78B4-AEBC-3E5F-9C64E37B3AAE}"/>
              </a:ext>
            </a:extLst>
          </p:cNvPr>
          <p:cNvSpPr/>
          <p:nvPr/>
        </p:nvSpPr>
        <p:spPr>
          <a:xfrm>
            <a:off x="10432201" y="4387055"/>
            <a:ext cx="419100" cy="257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497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par>
                          <p:cTn id="11" fill="hold">
                            <p:stCondLst>
                              <p:cond delay="1000"/>
                            </p:stCondLst>
                            <p:childTnLst>
                              <p:par>
                                <p:cTn id="12" presetID="10" presetClass="exit" presetSubtype="0" fill="hold" grpId="0" nodeType="afterEffect">
                                  <p:stCondLst>
                                    <p:cond delay="0"/>
                                  </p:stCondLst>
                                  <p:childTnLst>
                                    <p:animEffect transition="out" filter="fade">
                                      <p:cBhvr>
                                        <p:cTn id="13" dur="1000"/>
                                        <p:tgtEl>
                                          <p:spTgt spid="4"/>
                                        </p:tgtEl>
                                      </p:cBhvr>
                                    </p:animEffect>
                                    <p:set>
                                      <p:cBhvr>
                                        <p:cTn id="14" dur="1" fill="hold">
                                          <p:stCondLst>
                                            <p:cond delay="999"/>
                                          </p:stCondLst>
                                        </p:cTn>
                                        <p:tgtEl>
                                          <p:spTgt spid="4"/>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1000"/>
                                        <p:tgtEl>
                                          <p:spTgt spid="5"/>
                                        </p:tgtEl>
                                      </p:cBhvr>
                                    </p:animEffect>
                                    <p:set>
                                      <p:cBhvr>
                                        <p:cTn id="17" dur="1" fill="hold">
                                          <p:stCondLst>
                                            <p:cond delay="999"/>
                                          </p:stCondLst>
                                        </p:cTn>
                                        <p:tgtEl>
                                          <p:spTgt spid="5"/>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1000"/>
                                        <p:tgtEl>
                                          <p:spTgt spid="6"/>
                                        </p:tgtEl>
                                      </p:cBhvr>
                                    </p:animEffect>
                                    <p:set>
                                      <p:cBhvr>
                                        <p:cTn id="20" dur="1" fill="hold">
                                          <p:stCondLst>
                                            <p:cond delay="999"/>
                                          </p:stCondLst>
                                        </p:cTn>
                                        <p:tgtEl>
                                          <p:spTgt spid="6"/>
                                        </p:tgtEl>
                                        <p:attrNameLst>
                                          <p:attrName>style.visibility</p:attrName>
                                        </p:attrNameLst>
                                      </p:cBhvr>
                                      <p:to>
                                        <p:strVal val="hidden"/>
                                      </p:to>
                                    </p:set>
                                  </p:childTnLst>
                                </p:cTn>
                              </p:par>
                            </p:childTnLst>
                          </p:cTn>
                        </p:par>
                        <p:par>
                          <p:cTn id="21" fill="hold">
                            <p:stCondLst>
                              <p:cond delay="2000"/>
                            </p:stCondLst>
                            <p:childTnLst>
                              <p:par>
                                <p:cTn id="22" presetID="10" presetClass="exit" presetSubtype="0" fill="hold" grpId="0" nodeType="afterEffect">
                                  <p:stCondLst>
                                    <p:cond delay="0"/>
                                  </p:stCondLst>
                                  <p:childTnLst>
                                    <p:animEffect transition="out" filter="fade">
                                      <p:cBhvr>
                                        <p:cTn id="23" dur="1000"/>
                                        <p:tgtEl>
                                          <p:spTgt spid="10"/>
                                        </p:tgtEl>
                                      </p:cBhvr>
                                    </p:animEffect>
                                    <p:set>
                                      <p:cBhvr>
                                        <p:cTn id="24" dur="1" fill="hold">
                                          <p:stCondLst>
                                            <p:cond delay="999"/>
                                          </p:stCondLst>
                                        </p:cTn>
                                        <p:tgtEl>
                                          <p:spTgt spid="10"/>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1000"/>
                                        <p:tgtEl>
                                          <p:spTgt spid="12"/>
                                        </p:tgtEl>
                                      </p:cBhvr>
                                    </p:animEffect>
                                    <p:set>
                                      <p:cBhvr>
                                        <p:cTn id="27" dur="1" fill="hold">
                                          <p:stCondLst>
                                            <p:cond delay="999"/>
                                          </p:stCondLst>
                                        </p:cTn>
                                        <p:tgtEl>
                                          <p:spTgt spid="12"/>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1000"/>
                                        <p:tgtEl>
                                          <p:spTgt spid="13"/>
                                        </p:tgtEl>
                                      </p:cBhvr>
                                    </p:animEffect>
                                    <p:set>
                                      <p:cBhvr>
                                        <p:cTn id="30" dur="1" fill="hold">
                                          <p:stCondLst>
                                            <p:cond delay="999"/>
                                          </p:stCondLst>
                                        </p:cTn>
                                        <p:tgtEl>
                                          <p:spTgt spid="13"/>
                                        </p:tgtEl>
                                        <p:attrNameLst>
                                          <p:attrName>style.visibility</p:attrName>
                                        </p:attrNameLst>
                                      </p:cBhvr>
                                      <p:to>
                                        <p:strVal val="hidden"/>
                                      </p:to>
                                    </p:set>
                                  </p:childTnLst>
                                </p:cTn>
                              </p:par>
                            </p:childTnLst>
                          </p:cTn>
                        </p:par>
                        <p:par>
                          <p:cTn id="31" fill="hold">
                            <p:stCondLst>
                              <p:cond delay="3000"/>
                            </p:stCondLst>
                            <p:childTnLst>
                              <p:par>
                                <p:cTn id="32" presetID="10" presetClass="exit" presetSubtype="0" fill="hold" grpId="0" nodeType="afterEffect">
                                  <p:stCondLst>
                                    <p:cond delay="0"/>
                                  </p:stCondLst>
                                  <p:childTnLst>
                                    <p:animEffect transition="out" filter="fade">
                                      <p:cBhvr>
                                        <p:cTn id="33" dur="1000"/>
                                        <p:tgtEl>
                                          <p:spTgt spid="14"/>
                                        </p:tgtEl>
                                      </p:cBhvr>
                                    </p:animEffect>
                                    <p:set>
                                      <p:cBhvr>
                                        <p:cTn id="34" dur="1" fill="hold">
                                          <p:stCondLst>
                                            <p:cond delay="999"/>
                                          </p:stCondLst>
                                        </p:cTn>
                                        <p:tgtEl>
                                          <p:spTgt spid="14"/>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1000"/>
                                        <p:tgtEl>
                                          <p:spTgt spid="15"/>
                                        </p:tgtEl>
                                      </p:cBhvr>
                                    </p:animEffect>
                                    <p:set>
                                      <p:cBhvr>
                                        <p:cTn id="37" dur="1" fill="hold">
                                          <p:stCondLst>
                                            <p:cond delay="999"/>
                                          </p:stCondLst>
                                        </p:cTn>
                                        <p:tgtEl>
                                          <p:spTgt spid="15"/>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1000"/>
                                        <p:tgtEl>
                                          <p:spTgt spid="16"/>
                                        </p:tgtEl>
                                      </p:cBhvr>
                                    </p:animEffect>
                                    <p:set>
                                      <p:cBhvr>
                                        <p:cTn id="40"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P spid="5" grpId="0" animBg="1"/>
      <p:bldP spid="6" grpId="0" animBg="1"/>
      <p:bldP spid="10" grpId="0" animBg="1"/>
      <p:bldP spid="12" grpId="0" animBg="1"/>
      <p:bldP spid="13"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D96036C-02EA-21A5-2843-E4B3A5F291A2}"/>
              </a:ext>
            </a:extLst>
          </p:cNvPr>
          <p:cNvSpPr>
            <a:spLocks noGrp="1"/>
          </p:cNvSpPr>
          <p:nvPr>
            <p:ph type="title"/>
          </p:nvPr>
        </p:nvSpPr>
        <p:spPr>
          <a:xfrm>
            <a:off x="731669" y="4875212"/>
            <a:ext cx="10515600" cy="1325563"/>
          </a:xfrm>
        </p:spPr>
        <p:txBody>
          <a:bodyPr/>
          <a:lstStyle/>
          <a:p>
            <a:r>
              <a:rPr lang="en-GB" b="1" dirty="0" err="1">
                <a:solidFill>
                  <a:srgbClr val="6A4273"/>
                </a:solidFill>
                <a:ea typeface="ADLaM Display" panose="020F0502020204030204" pitchFamily="2" charset="0"/>
                <a:cs typeface="ADLaM Display" panose="020F0502020204030204" pitchFamily="2" charset="0"/>
              </a:rPr>
              <a:t>Natuurwetenschappen</a:t>
            </a:r>
            <a:endParaRPr lang="en-GB" b="1" dirty="0">
              <a:solidFill>
                <a:srgbClr val="6A4273"/>
              </a:solidFill>
              <a:ea typeface="ADLaM Display" panose="020F0502020204030204" pitchFamily="2" charset="0"/>
              <a:cs typeface="ADLaM Display" panose="020F0502020204030204" pitchFamily="2" charset="0"/>
            </a:endParaRPr>
          </a:p>
        </p:txBody>
      </p:sp>
      <p:pic>
        <p:nvPicPr>
          <p:cNvPr id="5" name="Picture 4" descr="A person sitting in the snow&#10;&#10;Description automatically generated">
            <a:extLst>
              <a:ext uri="{FF2B5EF4-FFF2-40B4-BE49-F238E27FC236}">
                <a16:creationId xmlns:a16="http://schemas.microsoft.com/office/drawing/2014/main" id="{DC91B406-8248-C935-55BD-5C152A3041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934344"/>
          </a:xfrm>
          <a:prstGeom prst="rect">
            <a:avLst/>
          </a:prstGeom>
        </p:spPr>
      </p:pic>
    </p:spTree>
    <p:extLst>
      <p:ext uri="{BB962C8B-B14F-4D97-AF65-F5344CB8AC3E}">
        <p14:creationId xmlns:p14="http://schemas.microsoft.com/office/powerpoint/2010/main" val="390833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5329B26-3C24-EC5D-B780-57114E488EC8}"/>
              </a:ext>
            </a:extLst>
          </p:cNvPr>
          <p:cNvSpPr txBox="1">
            <a:spLocks/>
          </p:cNvSpPr>
          <p:nvPr/>
        </p:nvSpPr>
        <p:spPr>
          <a:xfrm>
            <a:off x="1257302" y="35918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err="1">
                <a:solidFill>
                  <a:srgbClr val="6A4273"/>
                </a:solidFill>
                <a:latin typeface="FuturaPT"/>
                <a:ea typeface="ADLaM Display" panose="020F0502020204030204" pitchFamily="2" charset="0"/>
                <a:cs typeface="ADLaM Display" panose="020F0502020204030204" pitchFamily="2" charset="0"/>
              </a:rPr>
              <a:t>Natuurwetenschappen</a:t>
            </a:r>
            <a:r>
              <a:rPr lang="en-GB" sz="3200" b="1" dirty="0">
                <a:solidFill>
                  <a:srgbClr val="6A4273"/>
                </a:solidFill>
                <a:latin typeface="FuturaPT"/>
                <a:ea typeface="ADLaM Display" panose="020F0502020204030204" pitchFamily="2" charset="0"/>
                <a:cs typeface="ADLaM Display" panose="020F0502020204030204" pitchFamily="2" charset="0"/>
              </a:rPr>
              <a:t> PISA-2022</a:t>
            </a:r>
          </a:p>
        </p:txBody>
      </p:sp>
      <p:sp>
        <p:nvSpPr>
          <p:cNvPr id="8" name="TextBox 7">
            <a:extLst>
              <a:ext uri="{FF2B5EF4-FFF2-40B4-BE49-F238E27FC236}">
                <a16:creationId xmlns:a16="http://schemas.microsoft.com/office/drawing/2014/main" id="{D0AE6FFA-8945-9BA0-FF0F-882AA8CC65E6}"/>
              </a:ext>
            </a:extLst>
          </p:cNvPr>
          <p:cNvSpPr txBox="1"/>
          <p:nvPr/>
        </p:nvSpPr>
        <p:spPr>
          <a:xfrm>
            <a:off x="1257301" y="1263032"/>
            <a:ext cx="10515599" cy="338554"/>
          </a:xfrm>
          <a:prstGeom prst="rect">
            <a:avLst/>
          </a:prstGeom>
          <a:noFill/>
        </p:spPr>
        <p:txBody>
          <a:bodyPr wrap="square" rtlCol="0">
            <a:spAutoFit/>
          </a:bodyPr>
          <a:lstStyle/>
          <a:p>
            <a:r>
              <a:rPr lang="en-GB" sz="1600" dirty="0" err="1">
                <a:solidFill>
                  <a:srgbClr val="231F20"/>
                </a:solidFill>
                <a:latin typeface="FuturaPT"/>
              </a:rPr>
              <a:t>Gemiddelde</a:t>
            </a:r>
            <a:r>
              <a:rPr lang="en-GB" sz="1600" dirty="0">
                <a:solidFill>
                  <a:srgbClr val="231F20"/>
                </a:solidFill>
                <a:latin typeface="FuturaPT"/>
              </a:rPr>
              <a:t> </a:t>
            </a:r>
            <a:r>
              <a:rPr lang="en-GB" sz="1600" dirty="0" err="1">
                <a:solidFill>
                  <a:srgbClr val="231F20"/>
                </a:solidFill>
                <a:latin typeface="FuturaPT"/>
              </a:rPr>
              <a:t>toetsscores</a:t>
            </a:r>
            <a:r>
              <a:rPr lang="en-GB" sz="1600" dirty="0">
                <a:solidFill>
                  <a:srgbClr val="231F20"/>
                </a:solidFill>
                <a:latin typeface="FuturaPT"/>
              </a:rPr>
              <a:t> </a:t>
            </a:r>
            <a:r>
              <a:rPr lang="en-GB" sz="1600" dirty="0" err="1">
                <a:solidFill>
                  <a:srgbClr val="231F20"/>
                </a:solidFill>
                <a:latin typeface="FuturaPT"/>
              </a:rPr>
              <a:t>natuurwetenschappen</a:t>
            </a:r>
            <a:r>
              <a:rPr lang="en-GB" sz="1600" dirty="0">
                <a:solidFill>
                  <a:srgbClr val="231F20"/>
                </a:solidFill>
                <a:latin typeface="FuturaPT"/>
              </a:rPr>
              <a:t> PISA-2003 t/m PISA-2022 (Nederland, OESO)</a:t>
            </a:r>
          </a:p>
        </p:txBody>
      </p:sp>
      <p:pic>
        <p:nvPicPr>
          <p:cNvPr id="2" name="Picture 1" descr="A colorful objects on a blue background&#10;&#10;Description automatically generated">
            <a:extLst>
              <a:ext uri="{FF2B5EF4-FFF2-40B4-BE49-F238E27FC236}">
                <a16:creationId xmlns:a16="http://schemas.microsoft.com/office/drawing/2014/main" id="{CA34DD62-C01B-5E8E-832C-991BF5684794}"/>
              </a:ext>
            </a:extLst>
          </p:cNvPr>
          <p:cNvPicPr>
            <a:picLocks noChangeAspect="1"/>
          </p:cNvPicPr>
          <p:nvPr/>
        </p:nvPicPr>
        <p:blipFill rotWithShape="1">
          <a:blip r:embed="rId3">
            <a:extLst>
              <a:ext uri="{28A0092B-C50C-407E-A947-70E740481C1C}">
                <a14:useLocalDpi xmlns:a14="http://schemas.microsoft.com/office/drawing/2010/main" val="0"/>
              </a:ext>
            </a:extLst>
          </a:blip>
          <a:srcRect t="35846" b="30146"/>
          <a:stretch/>
        </p:blipFill>
        <p:spPr>
          <a:xfrm rot="16200000">
            <a:off x="-2800348" y="2800349"/>
            <a:ext cx="6857998" cy="1257300"/>
          </a:xfrm>
          <a:prstGeom prst="rect">
            <a:avLst/>
          </a:prstGeom>
        </p:spPr>
      </p:pic>
      <p:pic>
        <p:nvPicPr>
          <p:cNvPr id="6" name="Picture 5">
            <a:extLst>
              <a:ext uri="{FF2B5EF4-FFF2-40B4-BE49-F238E27FC236}">
                <a16:creationId xmlns:a16="http://schemas.microsoft.com/office/drawing/2014/main" id="{31059E26-C918-70B6-E725-E1E299DEFF39}"/>
              </a:ext>
            </a:extLst>
          </p:cNvPr>
          <p:cNvPicPr>
            <a:picLocks noChangeAspect="1"/>
          </p:cNvPicPr>
          <p:nvPr/>
        </p:nvPicPr>
        <p:blipFill>
          <a:blip r:embed="rId4"/>
          <a:stretch>
            <a:fillRect/>
          </a:stretch>
        </p:blipFill>
        <p:spPr>
          <a:xfrm>
            <a:off x="2168275" y="1632364"/>
            <a:ext cx="7855449" cy="5153751"/>
          </a:xfrm>
          <a:prstGeom prst="rect">
            <a:avLst/>
          </a:prstGeom>
        </p:spPr>
      </p:pic>
      <p:sp>
        <p:nvSpPr>
          <p:cNvPr id="9" name="Rectangle 8">
            <a:extLst>
              <a:ext uri="{FF2B5EF4-FFF2-40B4-BE49-F238E27FC236}">
                <a16:creationId xmlns:a16="http://schemas.microsoft.com/office/drawing/2014/main" id="{7B444C07-095A-4CEC-CA83-835348FFA9B6}"/>
              </a:ext>
            </a:extLst>
          </p:cNvPr>
          <p:cNvSpPr/>
          <p:nvPr/>
        </p:nvSpPr>
        <p:spPr>
          <a:xfrm>
            <a:off x="8763001" y="3819052"/>
            <a:ext cx="1260724" cy="8748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Tree>
    <p:extLst>
      <p:ext uri="{BB962C8B-B14F-4D97-AF65-F5344CB8AC3E}">
        <p14:creationId xmlns:p14="http://schemas.microsoft.com/office/powerpoint/2010/main" val="367567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8" fill="hold" grpId="0" nodeType="clickEffect">
                                  <p:stCondLst>
                                    <p:cond delay="0"/>
                                  </p:stCondLst>
                                  <p:childTnLst>
                                    <p:animEffect transition="out" filter="wipe(left)">
                                      <p:cBhvr>
                                        <p:cTn id="14" dur="2000"/>
                                        <p:tgtEl>
                                          <p:spTgt spid="9"/>
                                        </p:tgtEl>
                                      </p:cBhvr>
                                    </p:animEffect>
                                    <p:set>
                                      <p:cBhvr>
                                        <p:cTn id="15"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tanding on a pink and blue ribbon&#10;&#10;Description automatically generated">
            <a:extLst>
              <a:ext uri="{FF2B5EF4-FFF2-40B4-BE49-F238E27FC236}">
                <a16:creationId xmlns:a16="http://schemas.microsoft.com/office/drawing/2014/main" id="{6AF19ADF-C970-6323-0572-B231087791DC}"/>
              </a:ext>
            </a:extLst>
          </p:cNvPr>
          <p:cNvPicPr>
            <a:picLocks noChangeAspect="1"/>
          </p:cNvPicPr>
          <p:nvPr/>
        </p:nvPicPr>
        <p:blipFill rotWithShape="1">
          <a:blip r:embed="rId2">
            <a:extLst>
              <a:ext uri="{28A0092B-C50C-407E-A947-70E740481C1C}">
                <a14:useLocalDpi xmlns:a14="http://schemas.microsoft.com/office/drawing/2010/main" val="0"/>
              </a:ext>
            </a:extLst>
          </a:blip>
          <a:srcRect t="5539"/>
          <a:stretch/>
        </p:blipFill>
        <p:spPr>
          <a:xfrm>
            <a:off x="0" y="0"/>
            <a:ext cx="12192000" cy="6200775"/>
          </a:xfrm>
          <a:prstGeom prst="rect">
            <a:avLst/>
          </a:prstGeom>
        </p:spPr>
      </p:pic>
      <p:sp>
        <p:nvSpPr>
          <p:cNvPr id="15" name="Title 1">
            <a:extLst>
              <a:ext uri="{FF2B5EF4-FFF2-40B4-BE49-F238E27FC236}">
                <a16:creationId xmlns:a16="http://schemas.microsoft.com/office/drawing/2014/main" id="{4D96036C-02EA-21A5-2843-E4B3A5F291A2}"/>
              </a:ext>
            </a:extLst>
          </p:cNvPr>
          <p:cNvSpPr>
            <a:spLocks noGrp="1"/>
          </p:cNvSpPr>
          <p:nvPr>
            <p:ph type="title"/>
          </p:nvPr>
        </p:nvSpPr>
        <p:spPr>
          <a:xfrm>
            <a:off x="731669" y="4875212"/>
            <a:ext cx="10515600" cy="1325563"/>
          </a:xfrm>
        </p:spPr>
        <p:txBody>
          <a:bodyPr/>
          <a:lstStyle/>
          <a:p>
            <a:r>
              <a:rPr lang="en-GB" b="1" dirty="0" err="1">
                <a:solidFill>
                  <a:srgbClr val="DB65CE"/>
                </a:solidFill>
                <a:ea typeface="ADLaM Display" panose="020F0502020204030204" pitchFamily="2" charset="0"/>
                <a:cs typeface="ADLaM Display" panose="020F0502020204030204" pitchFamily="2" charset="0"/>
              </a:rPr>
              <a:t>Leesvaardigheid</a:t>
            </a:r>
            <a:endParaRPr lang="en-GB" b="1" dirty="0">
              <a:solidFill>
                <a:srgbClr val="DB65CE"/>
              </a:solidFill>
              <a:ea typeface="ADLaM Display" panose="020F0502020204030204" pitchFamily="2" charset="0"/>
              <a:cs typeface="ADLaM Display" panose="020F0502020204030204" pitchFamily="2" charset="0"/>
            </a:endParaRPr>
          </a:p>
        </p:txBody>
      </p:sp>
    </p:spTree>
    <p:extLst>
      <p:ext uri="{BB962C8B-B14F-4D97-AF65-F5344CB8AC3E}">
        <p14:creationId xmlns:p14="http://schemas.microsoft.com/office/powerpoint/2010/main" val="369181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orful objects on a blue background&#10;&#10;Description automatically generated">
            <a:extLst>
              <a:ext uri="{FF2B5EF4-FFF2-40B4-BE49-F238E27FC236}">
                <a16:creationId xmlns:a16="http://schemas.microsoft.com/office/drawing/2014/main" id="{80A17462-3B44-57E7-10AC-C8B6D37C5EE7}"/>
              </a:ext>
            </a:extLst>
          </p:cNvPr>
          <p:cNvPicPr>
            <a:picLocks noChangeAspect="1"/>
          </p:cNvPicPr>
          <p:nvPr/>
        </p:nvPicPr>
        <p:blipFill rotWithShape="1">
          <a:blip r:embed="rId3">
            <a:extLst>
              <a:ext uri="{28A0092B-C50C-407E-A947-70E740481C1C}">
                <a14:useLocalDpi xmlns:a14="http://schemas.microsoft.com/office/drawing/2010/main" val="0"/>
              </a:ext>
            </a:extLst>
          </a:blip>
          <a:srcRect t="35846" b="30146"/>
          <a:stretch/>
        </p:blipFill>
        <p:spPr>
          <a:xfrm rot="16200000">
            <a:off x="-2800348" y="2800349"/>
            <a:ext cx="6857998" cy="1257300"/>
          </a:xfrm>
          <a:prstGeom prst="rect">
            <a:avLst/>
          </a:prstGeom>
        </p:spPr>
      </p:pic>
      <p:sp>
        <p:nvSpPr>
          <p:cNvPr id="8" name="Title 1">
            <a:extLst>
              <a:ext uri="{FF2B5EF4-FFF2-40B4-BE49-F238E27FC236}">
                <a16:creationId xmlns:a16="http://schemas.microsoft.com/office/drawing/2014/main" id="{D6C59095-798C-8C4D-B2C4-2807976867D2}"/>
              </a:ext>
            </a:extLst>
          </p:cNvPr>
          <p:cNvSpPr txBox="1">
            <a:spLocks/>
          </p:cNvSpPr>
          <p:nvPr/>
        </p:nvSpPr>
        <p:spPr>
          <a:xfrm>
            <a:off x="1257302" y="33993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err="1">
                <a:solidFill>
                  <a:srgbClr val="DB65CE"/>
                </a:solidFill>
                <a:latin typeface="FuturaPT"/>
                <a:ea typeface="ADLaM Display" panose="020F0502020204030204" pitchFamily="2" charset="0"/>
                <a:cs typeface="ADLaM Display" panose="020F0502020204030204" pitchFamily="2" charset="0"/>
              </a:rPr>
              <a:t>Leesvaardigheid</a:t>
            </a:r>
            <a:r>
              <a:rPr lang="en-GB" sz="3200" dirty="0">
                <a:solidFill>
                  <a:srgbClr val="DB65CE"/>
                </a:solidFill>
                <a:latin typeface="FuturaPT"/>
                <a:ea typeface="ADLaM Display" panose="020F0502020204030204" pitchFamily="2" charset="0"/>
                <a:cs typeface="ADLaM Display" panose="020F0502020204030204" pitchFamily="2" charset="0"/>
              </a:rPr>
              <a:t> PISA-2022</a:t>
            </a:r>
          </a:p>
        </p:txBody>
      </p:sp>
      <p:sp>
        <p:nvSpPr>
          <p:cNvPr id="9" name="TextBox 8">
            <a:extLst>
              <a:ext uri="{FF2B5EF4-FFF2-40B4-BE49-F238E27FC236}">
                <a16:creationId xmlns:a16="http://schemas.microsoft.com/office/drawing/2014/main" id="{B285D3D7-E263-4039-80F4-A19C329FD4F2}"/>
              </a:ext>
            </a:extLst>
          </p:cNvPr>
          <p:cNvSpPr txBox="1"/>
          <p:nvPr/>
        </p:nvSpPr>
        <p:spPr>
          <a:xfrm>
            <a:off x="1257301" y="1243777"/>
            <a:ext cx="10515599" cy="338554"/>
          </a:xfrm>
          <a:prstGeom prst="rect">
            <a:avLst/>
          </a:prstGeom>
          <a:noFill/>
        </p:spPr>
        <p:txBody>
          <a:bodyPr wrap="square" rtlCol="0">
            <a:spAutoFit/>
          </a:bodyPr>
          <a:lstStyle/>
          <a:p>
            <a:r>
              <a:rPr lang="en-GB" sz="1600" dirty="0" err="1">
                <a:solidFill>
                  <a:srgbClr val="231F20"/>
                </a:solidFill>
                <a:latin typeface="FuturaPT"/>
              </a:rPr>
              <a:t>Gemiddelde</a:t>
            </a:r>
            <a:r>
              <a:rPr lang="en-GB" sz="1600" dirty="0">
                <a:solidFill>
                  <a:srgbClr val="231F20"/>
                </a:solidFill>
                <a:latin typeface="FuturaPT"/>
              </a:rPr>
              <a:t> </a:t>
            </a:r>
            <a:r>
              <a:rPr lang="en-GB" sz="1600" dirty="0" err="1">
                <a:solidFill>
                  <a:srgbClr val="231F20"/>
                </a:solidFill>
                <a:latin typeface="FuturaPT"/>
              </a:rPr>
              <a:t>toetsscores</a:t>
            </a:r>
            <a:r>
              <a:rPr lang="en-GB" sz="1600" dirty="0">
                <a:solidFill>
                  <a:srgbClr val="231F20"/>
                </a:solidFill>
                <a:latin typeface="FuturaPT"/>
              </a:rPr>
              <a:t> </a:t>
            </a:r>
            <a:r>
              <a:rPr lang="en-GB" sz="1600" dirty="0" err="1">
                <a:solidFill>
                  <a:srgbClr val="231F20"/>
                </a:solidFill>
                <a:latin typeface="FuturaPT"/>
              </a:rPr>
              <a:t>leesvaardigheid</a:t>
            </a:r>
            <a:r>
              <a:rPr lang="en-GB" sz="1600" dirty="0">
                <a:solidFill>
                  <a:srgbClr val="231F20"/>
                </a:solidFill>
                <a:latin typeface="FuturaPT"/>
              </a:rPr>
              <a:t> PISA-2003 t/m PISA-2022 (Nederland, OESO)</a:t>
            </a:r>
          </a:p>
        </p:txBody>
      </p:sp>
      <p:pic>
        <p:nvPicPr>
          <p:cNvPr id="7" name="Picture 6">
            <a:extLst>
              <a:ext uri="{FF2B5EF4-FFF2-40B4-BE49-F238E27FC236}">
                <a16:creationId xmlns:a16="http://schemas.microsoft.com/office/drawing/2014/main" id="{865F02D3-6B1F-4F7C-A584-8C4C7C5B6A70}"/>
              </a:ext>
            </a:extLst>
          </p:cNvPr>
          <p:cNvPicPr>
            <a:picLocks noChangeAspect="1"/>
          </p:cNvPicPr>
          <p:nvPr/>
        </p:nvPicPr>
        <p:blipFill>
          <a:blip r:embed="rId4"/>
          <a:stretch>
            <a:fillRect/>
          </a:stretch>
        </p:blipFill>
        <p:spPr>
          <a:xfrm>
            <a:off x="2273280" y="1765323"/>
            <a:ext cx="7645441" cy="4940460"/>
          </a:xfrm>
          <a:prstGeom prst="rect">
            <a:avLst/>
          </a:prstGeom>
        </p:spPr>
      </p:pic>
      <p:sp>
        <p:nvSpPr>
          <p:cNvPr id="6" name="Rectangle 5">
            <a:extLst>
              <a:ext uri="{FF2B5EF4-FFF2-40B4-BE49-F238E27FC236}">
                <a16:creationId xmlns:a16="http://schemas.microsoft.com/office/drawing/2014/main" id="{B7AE064E-2DBC-4F3F-BD11-52DC7F827553}"/>
              </a:ext>
            </a:extLst>
          </p:cNvPr>
          <p:cNvSpPr/>
          <p:nvPr/>
        </p:nvSpPr>
        <p:spPr>
          <a:xfrm>
            <a:off x="8673486" y="3710910"/>
            <a:ext cx="1245233" cy="16230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Tree>
    <p:extLst>
      <p:ext uri="{BB962C8B-B14F-4D97-AF65-F5344CB8AC3E}">
        <p14:creationId xmlns:p14="http://schemas.microsoft.com/office/powerpoint/2010/main" val="359975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8" fill="hold" grpId="0" nodeType="clickEffect">
                                  <p:stCondLst>
                                    <p:cond delay="0"/>
                                  </p:stCondLst>
                                  <p:childTnLst>
                                    <p:animEffect transition="out" filter="wipe(left)">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the world&#10;&#10;Description automatically generated">
            <a:extLst>
              <a:ext uri="{FF2B5EF4-FFF2-40B4-BE49-F238E27FC236}">
                <a16:creationId xmlns:a16="http://schemas.microsoft.com/office/drawing/2014/main" id="{6AC3002C-3898-54F1-969C-3FE4ADA21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9182" y="2522011"/>
            <a:ext cx="5084618" cy="2230096"/>
          </a:xfrm>
          <a:prstGeom prst="rect">
            <a:avLst/>
          </a:prstGeom>
        </p:spPr>
      </p:pic>
      <p:sp>
        <p:nvSpPr>
          <p:cNvPr id="2" name="Title 1">
            <a:extLst>
              <a:ext uri="{FF2B5EF4-FFF2-40B4-BE49-F238E27FC236}">
                <a16:creationId xmlns:a16="http://schemas.microsoft.com/office/drawing/2014/main" id="{A62F0C9E-FCDC-6680-8A31-561F190525DC}"/>
              </a:ext>
            </a:extLst>
          </p:cNvPr>
          <p:cNvSpPr>
            <a:spLocks noGrp="1"/>
          </p:cNvSpPr>
          <p:nvPr>
            <p:ph type="title"/>
          </p:nvPr>
        </p:nvSpPr>
        <p:spPr/>
        <p:txBody>
          <a:bodyPr>
            <a:normAutofit/>
          </a:bodyPr>
          <a:lstStyle/>
          <a:p>
            <a:r>
              <a:rPr lang="en-GB" sz="3200" dirty="0">
                <a:solidFill>
                  <a:srgbClr val="4A2197"/>
                </a:solidFill>
                <a:ea typeface="ADLaM Display" panose="020F0502020204030204" pitchFamily="2" charset="0"/>
                <a:cs typeface="ADLaM Display" panose="020F0502020204030204" pitchFamily="2" charset="0"/>
              </a:rPr>
              <a:t>PISA in het </a:t>
            </a:r>
            <a:r>
              <a:rPr lang="en-GB" sz="3200" dirty="0" err="1">
                <a:solidFill>
                  <a:srgbClr val="4A2197"/>
                </a:solidFill>
                <a:ea typeface="ADLaM Display" panose="020F0502020204030204" pitchFamily="2" charset="0"/>
                <a:cs typeface="ADLaM Display" panose="020F0502020204030204" pitchFamily="2" charset="0"/>
              </a:rPr>
              <a:t>kort</a:t>
            </a:r>
            <a:endParaRPr lang="en-GB" sz="3200" dirty="0">
              <a:solidFill>
                <a:srgbClr val="4A2197"/>
              </a:solidFill>
              <a:ea typeface="ADLaM Display" panose="020F0502020204030204" pitchFamily="2" charset="0"/>
              <a:cs typeface="ADLaM Display" panose="020F0502020204030204" pitchFamily="2" charset="0"/>
            </a:endParaRPr>
          </a:p>
        </p:txBody>
      </p:sp>
      <p:sp>
        <p:nvSpPr>
          <p:cNvPr id="7" name="Content Placeholder 6">
            <a:extLst>
              <a:ext uri="{FF2B5EF4-FFF2-40B4-BE49-F238E27FC236}">
                <a16:creationId xmlns:a16="http://schemas.microsoft.com/office/drawing/2014/main" id="{9AD61AA7-E297-DC25-F76D-7207B073B79F}"/>
              </a:ext>
            </a:extLst>
          </p:cNvPr>
          <p:cNvSpPr>
            <a:spLocks noGrp="1"/>
          </p:cNvSpPr>
          <p:nvPr>
            <p:ph idx="1"/>
          </p:nvPr>
        </p:nvSpPr>
        <p:spPr>
          <a:xfrm>
            <a:off x="838200" y="1973857"/>
            <a:ext cx="6756779" cy="3326405"/>
          </a:xfrm>
          <a:noFill/>
        </p:spPr>
        <p:txBody>
          <a:bodyPr>
            <a:normAutofit/>
          </a:bodyPr>
          <a:lstStyle/>
          <a:p>
            <a:r>
              <a:rPr lang="en-GB" sz="1800" dirty="0">
                <a:solidFill>
                  <a:srgbClr val="231F20"/>
                </a:solidFill>
                <a:latin typeface="FuturaPT"/>
              </a:rPr>
              <a:t>Programme for International Student Assessment</a:t>
            </a:r>
          </a:p>
          <a:p>
            <a:r>
              <a:rPr lang="en-GB" sz="1800" dirty="0">
                <a:solidFill>
                  <a:srgbClr val="231F20"/>
                </a:solidFill>
                <a:latin typeface="FuturaPT"/>
              </a:rPr>
              <a:t>15-jarigen in het </a:t>
            </a:r>
            <a:r>
              <a:rPr lang="en-GB" sz="1800" dirty="0" err="1">
                <a:solidFill>
                  <a:srgbClr val="231F20"/>
                </a:solidFill>
                <a:latin typeface="FuturaPT"/>
              </a:rPr>
              <a:t>onderwijs</a:t>
            </a:r>
            <a:endParaRPr lang="en-GB" sz="1800" dirty="0">
              <a:solidFill>
                <a:srgbClr val="231F20"/>
              </a:solidFill>
              <a:latin typeface="FuturaPT"/>
            </a:endParaRPr>
          </a:p>
          <a:p>
            <a:r>
              <a:rPr lang="en-GB" sz="1800" dirty="0" err="1">
                <a:solidFill>
                  <a:srgbClr val="231F20"/>
                </a:solidFill>
                <a:latin typeface="FuturaPT"/>
              </a:rPr>
              <a:t>Ruim</a:t>
            </a:r>
            <a:r>
              <a:rPr lang="en-GB" sz="1800" dirty="0">
                <a:solidFill>
                  <a:srgbClr val="231F20"/>
                </a:solidFill>
                <a:latin typeface="FuturaPT"/>
              </a:rPr>
              <a:t> 650.000 </a:t>
            </a:r>
            <a:r>
              <a:rPr lang="en-GB" sz="1800" dirty="0" err="1">
                <a:solidFill>
                  <a:srgbClr val="231F20"/>
                </a:solidFill>
                <a:latin typeface="FuturaPT"/>
              </a:rPr>
              <a:t>leerlingen</a:t>
            </a:r>
            <a:r>
              <a:rPr lang="en-GB" sz="1800" dirty="0">
                <a:solidFill>
                  <a:srgbClr val="231F20"/>
                </a:solidFill>
                <a:latin typeface="FuturaPT"/>
              </a:rPr>
              <a:t> </a:t>
            </a:r>
            <a:r>
              <a:rPr lang="en-GB" sz="1800" dirty="0" err="1">
                <a:solidFill>
                  <a:srgbClr val="231F20"/>
                </a:solidFill>
                <a:latin typeface="FuturaPT"/>
              </a:rPr>
              <a:t>wereldwijd</a:t>
            </a:r>
            <a:endParaRPr lang="en-GB" sz="1800" dirty="0">
              <a:solidFill>
                <a:srgbClr val="231F20"/>
              </a:solidFill>
              <a:latin typeface="FuturaPT"/>
            </a:endParaRPr>
          </a:p>
          <a:p>
            <a:r>
              <a:rPr lang="en-GB" sz="1800" dirty="0">
                <a:solidFill>
                  <a:srgbClr val="231F20"/>
                </a:solidFill>
                <a:latin typeface="FuturaPT"/>
              </a:rPr>
              <a:t>81 </a:t>
            </a:r>
            <a:r>
              <a:rPr lang="en-GB" sz="1800" dirty="0" err="1">
                <a:solidFill>
                  <a:srgbClr val="231F20"/>
                </a:solidFill>
                <a:latin typeface="FuturaPT"/>
              </a:rPr>
              <a:t>landen</a:t>
            </a:r>
            <a:endParaRPr lang="en-GB" sz="1800" dirty="0">
              <a:solidFill>
                <a:srgbClr val="231F20"/>
              </a:solidFill>
              <a:latin typeface="FuturaPT"/>
            </a:endParaRPr>
          </a:p>
          <a:p>
            <a:r>
              <a:rPr lang="en-GB" sz="1800" dirty="0">
                <a:solidFill>
                  <a:srgbClr val="231F20"/>
                </a:solidFill>
                <a:latin typeface="FuturaPT"/>
              </a:rPr>
              <a:t>Elke </a:t>
            </a:r>
            <a:r>
              <a:rPr lang="en-GB" sz="1800" dirty="0" err="1">
                <a:solidFill>
                  <a:srgbClr val="231F20"/>
                </a:solidFill>
                <a:latin typeface="FuturaPT"/>
              </a:rPr>
              <a:t>drie</a:t>
            </a:r>
            <a:r>
              <a:rPr lang="en-GB" sz="1800" dirty="0">
                <a:solidFill>
                  <a:srgbClr val="231F20"/>
                </a:solidFill>
                <a:latin typeface="FuturaPT"/>
              </a:rPr>
              <a:t> </a:t>
            </a:r>
            <a:r>
              <a:rPr lang="en-GB" sz="1800" dirty="0" err="1">
                <a:solidFill>
                  <a:srgbClr val="231F20"/>
                </a:solidFill>
                <a:latin typeface="FuturaPT"/>
              </a:rPr>
              <a:t>jaar</a:t>
            </a:r>
            <a:r>
              <a:rPr lang="en-GB" sz="1800" dirty="0">
                <a:solidFill>
                  <a:srgbClr val="231F20"/>
                </a:solidFill>
                <a:latin typeface="FuturaPT"/>
              </a:rPr>
              <a:t>, </a:t>
            </a:r>
            <a:r>
              <a:rPr lang="en-GB" sz="1800" dirty="0" err="1">
                <a:solidFill>
                  <a:srgbClr val="231F20"/>
                </a:solidFill>
                <a:latin typeface="FuturaPT"/>
              </a:rPr>
              <a:t>sinds</a:t>
            </a:r>
            <a:r>
              <a:rPr lang="en-GB" sz="1800" dirty="0">
                <a:solidFill>
                  <a:srgbClr val="231F20"/>
                </a:solidFill>
                <a:latin typeface="FuturaPT"/>
              </a:rPr>
              <a:t> 2000</a:t>
            </a:r>
          </a:p>
          <a:p>
            <a:r>
              <a:rPr lang="en-GB" sz="1800" dirty="0">
                <a:solidFill>
                  <a:srgbClr val="231F20"/>
                </a:solidFill>
                <a:latin typeface="FuturaPT"/>
              </a:rPr>
              <a:t>PISA-2021 </a:t>
            </a:r>
            <a:r>
              <a:rPr lang="en-GB" sz="1800" dirty="0" err="1">
                <a:solidFill>
                  <a:srgbClr val="231F20"/>
                </a:solidFill>
                <a:latin typeface="FuturaPT"/>
              </a:rPr>
              <a:t>uitgesteld</a:t>
            </a:r>
            <a:r>
              <a:rPr lang="en-GB" sz="1800" dirty="0">
                <a:solidFill>
                  <a:srgbClr val="231F20"/>
                </a:solidFill>
                <a:latin typeface="FuturaPT"/>
              </a:rPr>
              <a:t> door COVID-19</a:t>
            </a:r>
          </a:p>
          <a:p>
            <a:r>
              <a:rPr lang="en-GB" sz="1800" dirty="0" err="1">
                <a:solidFill>
                  <a:srgbClr val="231F20"/>
                </a:solidFill>
                <a:latin typeface="FuturaPT"/>
              </a:rPr>
              <a:t>Wiskunde</a:t>
            </a:r>
            <a:r>
              <a:rPr lang="en-GB" sz="1800" dirty="0">
                <a:solidFill>
                  <a:srgbClr val="231F20"/>
                </a:solidFill>
                <a:latin typeface="FuturaPT"/>
              </a:rPr>
              <a:t> </a:t>
            </a:r>
            <a:r>
              <a:rPr lang="en-GB" sz="1800" dirty="0" err="1">
                <a:solidFill>
                  <a:srgbClr val="231F20"/>
                </a:solidFill>
                <a:latin typeface="FuturaPT"/>
              </a:rPr>
              <a:t>als</a:t>
            </a:r>
            <a:r>
              <a:rPr lang="en-GB" sz="1800" dirty="0">
                <a:solidFill>
                  <a:srgbClr val="231F20"/>
                </a:solidFill>
                <a:latin typeface="FuturaPT"/>
              </a:rPr>
              <a:t> </a:t>
            </a:r>
            <a:r>
              <a:rPr lang="en-GB" sz="1800" dirty="0" err="1">
                <a:solidFill>
                  <a:srgbClr val="231F20"/>
                </a:solidFill>
                <a:latin typeface="FuturaPT"/>
              </a:rPr>
              <a:t>hoofddomein</a:t>
            </a:r>
            <a:endParaRPr lang="en-GB" sz="1800" dirty="0">
              <a:solidFill>
                <a:srgbClr val="231F20"/>
              </a:solidFill>
              <a:latin typeface="FuturaPT"/>
            </a:endParaRPr>
          </a:p>
          <a:p>
            <a:r>
              <a:rPr lang="en-GB" sz="1800" dirty="0" err="1">
                <a:solidFill>
                  <a:srgbClr val="231F20"/>
                </a:solidFill>
                <a:latin typeface="FuturaPT"/>
              </a:rPr>
              <a:t>Naast</a:t>
            </a:r>
            <a:r>
              <a:rPr lang="en-GB" sz="1800" dirty="0">
                <a:solidFill>
                  <a:srgbClr val="231F20"/>
                </a:solidFill>
                <a:latin typeface="FuturaPT"/>
              </a:rPr>
              <a:t> de </a:t>
            </a:r>
            <a:r>
              <a:rPr lang="en-GB" sz="1800" dirty="0" err="1">
                <a:solidFill>
                  <a:srgbClr val="231F20"/>
                </a:solidFill>
                <a:latin typeface="FuturaPT"/>
              </a:rPr>
              <a:t>toets</a:t>
            </a:r>
            <a:r>
              <a:rPr lang="en-GB" sz="1800" dirty="0">
                <a:solidFill>
                  <a:srgbClr val="231F20"/>
                </a:solidFill>
                <a:latin typeface="FuturaPT"/>
              </a:rPr>
              <a:t> </a:t>
            </a:r>
            <a:r>
              <a:rPr lang="en-GB" sz="1800" dirty="0" err="1">
                <a:solidFill>
                  <a:srgbClr val="231F20"/>
                </a:solidFill>
                <a:latin typeface="FuturaPT"/>
              </a:rPr>
              <a:t>een</a:t>
            </a:r>
            <a:r>
              <a:rPr lang="en-GB" sz="1800" dirty="0">
                <a:solidFill>
                  <a:srgbClr val="231F20"/>
                </a:solidFill>
                <a:latin typeface="FuturaPT"/>
              </a:rPr>
              <a:t> </a:t>
            </a:r>
            <a:r>
              <a:rPr lang="en-GB" sz="1800" dirty="0" err="1">
                <a:solidFill>
                  <a:srgbClr val="231F20"/>
                </a:solidFill>
                <a:latin typeface="FuturaPT"/>
              </a:rPr>
              <a:t>leerling</a:t>
            </a:r>
            <a:r>
              <a:rPr lang="en-GB" sz="1800" dirty="0">
                <a:solidFill>
                  <a:srgbClr val="231F20"/>
                </a:solidFill>
                <a:latin typeface="FuturaPT"/>
              </a:rPr>
              <a:t>- </a:t>
            </a:r>
            <a:r>
              <a:rPr lang="en-GB" sz="1800" dirty="0" err="1">
                <a:solidFill>
                  <a:srgbClr val="231F20"/>
                </a:solidFill>
                <a:latin typeface="FuturaPT"/>
              </a:rPr>
              <a:t>en</a:t>
            </a:r>
            <a:r>
              <a:rPr lang="en-GB" sz="1800" dirty="0">
                <a:solidFill>
                  <a:srgbClr val="231F20"/>
                </a:solidFill>
                <a:latin typeface="FuturaPT"/>
              </a:rPr>
              <a:t> </a:t>
            </a:r>
            <a:r>
              <a:rPr lang="en-GB" sz="1800" dirty="0" err="1">
                <a:solidFill>
                  <a:srgbClr val="231F20"/>
                </a:solidFill>
                <a:latin typeface="FuturaPT"/>
              </a:rPr>
              <a:t>schoolvragenlijst</a:t>
            </a:r>
            <a:endParaRPr lang="en-GB" sz="1800" dirty="0">
              <a:solidFill>
                <a:srgbClr val="231F20"/>
              </a:solidFill>
              <a:latin typeface="FuturaPT"/>
            </a:endParaRPr>
          </a:p>
        </p:txBody>
      </p:sp>
    </p:spTree>
    <p:extLst>
      <p:ext uri="{BB962C8B-B14F-4D97-AF65-F5344CB8AC3E}">
        <p14:creationId xmlns:p14="http://schemas.microsoft.com/office/powerpoint/2010/main" val="142367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500"/>
                                        <p:tgtEl>
                                          <p:spTgt spid="7">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fade">
                                      <p:cBhvr>
                                        <p:cTn id="36" dur="500"/>
                                        <p:tgtEl>
                                          <p:spTgt spid="7">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animEffect transition="in" filter="fade">
                                      <p:cBhvr>
                                        <p:cTn id="41" dur="500"/>
                                        <p:tgtEl>
                                          <p:spTgt spid="7">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txEl>
                                              <p:pRg st="7" end="7"/>
                                            </p:txEl>
                                          </p:spTgt>
                                        </p:tgtEl>
                                        <p:attrNameLst>
                                          <p:attrName>style.visibility</p:attrName>
                                        </p:attrNameLst>
                                      </p:cBhvr>
                                      <p:to>
                                        <p:strVal val="visible"/>
                                      </p:to>
                                    </p:set>
                                    <p:animEffect transition="in" filter="fade">
                                      <p:cBhvr>
                                        <p:cTn id="46"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hlinkClick r:id="rId2" action="ppaction://hlinksldjump"/>
            <a:extLst>
              <a:ext uri="{FF2B5EF4-FFF2-40B4-BE49-F238E27FC236}">
                <a16:creationId xmlns:a16="http://schemas.microsoft.com/office/drawing/2014/main" id="{7A7463A4-0510-40B7-78C8-2EF3BF1ACBB0}"/>
              </a:ext>
            </a:extLst>
          </p:cNvPr>
          <p:cNvSpPr/>
          <p:nvPr/>
        </p:nvSpPr>
        <p:spPr>
          <a:xfrm>
            <a:off x="838200" y="3136613"/>
            <a:ext cx="324464" cy="324464"/>
          </a:xfrm>
          <a:prstGeom prst="ellipse">
            <a:avLst/>
          </a:prstGeom>
          <a:solidFill>
            <a:srgbClr val="DB65C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10" name="Oval 9">
            <a:hlinkClick r:id="rId3" action="ppaction://hlinksldjump"/>
            <a:extLst>
              <a:ext uri="{FF2B5EF4-FFF2-40B4-BE49-F238E27FC236}">
                <a16:creationId xmlns:a16="http://schemas.microsoft.com/office/drawing/2014/main" id="{EDCA4287-5D2E-22AE-0FDA-2C87BB347569}"/>
              </a:ext>
            </a:extLst>
          </p:cNvPr>
          <p:cNvSpPr/>
          <p:nvPr/>
        </p:nvSpPr>
        <p:spPr>
          <a:xfrm>
            <a:off x="838200" y="3620496"/>
            <a:ext cx="324464" cy="324464"/>
          </a:xfrm>
          <a:prstGeom prst="ellipse">
            <a:avLst/>
          </a:prstGeom>
          <a:solidFill>
            <a:srgbClr val="DB65C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grpSp>
        <p:nvGrpSpPr>
          <p:cNvPr id="18" name="Group 17">
            <a:extLst>
              <a:ext uri="{FF2B5EF4-FFF2-40B4-BE49-F238E27FC236}">
                <a16:creationId xmlns:a16="http://schemas.microsoft.com/office/drawing/2014/main" id="{019623D6-81B4-DEF6-5DC4-A5C0F7A1595B}"/>
              </a:ext>
            </a:extLst>
          </p:cNvPr>
          <p:cNvGrpSpPr/>
          <p:nvPr/>
        </p:nvGrpSpPr>
        <p:grpSpPr>
          <a:xfrm>
            <a:off x="-190919" y="365125"/>
            <a:ext cx="12735367" cy="12772517"/>
            <a:chOff x="-190919" y="365125"/>
            <a:chExt cx="12735367" cy="12772517"/>
          </a:xfrm>
        </p:grpSpPr>
        <p:sp>
          <p:nvSpPr>
            <p:cNvPr id="12" name="Rectangle 11">
              <a:extLst>
                <a:ext uri="{FF2B5EF4-FFF2-40B4-BE49-F238E27FC236}">
                  <a16:creationId xmlns:a16="http://schemas.microsoft.com/office/drawing/2014/main" id="{338758C3-C9EE-FCE1-0B99-EE90D59F1F6B}"/>
                </a:ext>
              </a:extLst>
            </p:cNvPr>
            <p:cNvSpPr/>
            <p:nvPr/>
          </p:nvSpPr>
          <p:spPr>
            <a:xfrm>
              <a:off x="-190919" y="365125"/>
              <a:ext cx="12735367" cy="1082676"/>
            </a:xfrm>
            <a:prstGeom prst="rect">
              <a:avLst/>
            </a:prstGeom>
            <a:solidFill>
              <a:srgbClr val="DB65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8" name="Title 1">
              <a:extLst>
                <a:ext uri="{FF2B5EF4-FFF2-40B4-BE49-F238E27FC236}">
                  <a16:creationId xmlns:a16="http://schemas.microsoft.com/office/drawing/2014/main" id="{148BAEA9-D4EF-A418-5DE8-4BBCC53E5B2E}"/>
                </a:ext>
              </a:extLst>
            </p:cNvPr>
            <p:cNvSpPr txBox="1">
              <a:spLocks/>
            </p:cNvSpPr>
            <p:nvPr/>
          </p:nvSpPr>
          <p:spPr>
            <a:xfrm>
              <a:off x="838200" y="587079"/>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err="1">
                  <a:solidFill>
                    <a:schemeClr val="bg1"/>
                  </a:solidFill>
                  <a:latin typeface="FuturaPT"/>
                  <a:ea typeface="ADLaM Display" panose="020F0502020204030204" pitchFamily="2" charset="0"/>
                  <a:cs typeface="ADLaM Display" panose="020F0502020204030204" pitchFamily="2" charset="0"/>
                </a:rPr>
                <a:t>Leesvaardigheid</a:t>
              </a:r>
              <a:r>
                <a:rPr lang="en-GB" sz="3200" dirty="0">
                  <a:solidFill>
                    <a:schemeClr val="bg1"/>
                  </a:solidFill>
                  <a:latin typeface="FuturaPT"/>
                  <a:ea typeface="ADLaM Display" panose="020F0502020204030204" pitchFamily="2" charset="0"/>
                  <a:cs typeface="ADLaM Display" panose="020F0502020204030204" pitchFamily="2" charset="0"/>
                </a:rPr>
                <a:t>, </a:t>
              </a:r>
              <a:r>
                <a:rPr lang="en-GB" sz="3200" dirty="0" err="1">
                  <a:solidFill>
                    <a:schemeClr val="bg1"/>
                  </a:solidFill>
                  <a:latin typeface="FuturaPT"/>
                  <a:ea typeface="ADLaM Display" panose="020F0502020204030204" pitchFamily="2" charset="0"/>
                  <a:cs typeface="ADLaM Display" panose="020F0502020204030204" pitchFamily="2" charset="0"/>
                </a:rPr>
                <a:t>naar</a:t>
              </a:r>
              <a:r>
                <a:rPr lang="en-GB" sz="3200" dirty="0">
                  <a:solidFill>
                    <a:schemeClr val="bg1"/>
                  </a:solidFill>
                  <a:latin typeface="FuturaPT"/>
                  <a:ea typeface="ADLaM Display" panose="020F0502020204030204" pitchFamily="2" charset="0"/>
                  <a:cs typeface="ADLaM Display" panose="020F0502020204030204" pitchFamily="2" charset="0"/>
                </a:rPr>
                <a:t> </a:t>
              </a:r>
              <a:r>
                <a:rPr lang="en-GB" sz="3200" dirty="0" err="1">
                  <a:solidFill>
                    <a:schemeClr val="bg1"/>
                  </a:solidFill>
                  <a:latin typeface="FuturaPT"/>
                  <a:ea typeface="ADLaM Display" panose="020F0502020204030204" pitchFamily="2" charset="0"/>
                  <a:cs typeface="ADLaM Display" panose="020F0502020204030204" pitchFamily="2" charset="0"/>
                </a:rPr>
                <a:t>vaardigheidsniveau</a:t>
              </a:r>
              <a:endParaRPr lang="en-GB" sz="3200" dirty="0">
                <a:solidFill>
                  <a:schemeClr val="bg1"/>
                </a:solidFill>
                <a:latin typeface="FuturaPT"/>
                <a:ea typeface="ADLaM Display" panose="020F0502020204030204" pitchFamily="2" charset="0"/>
                <a:cs typeface="ADLaM Display" panose="020F0502020204030204" pitchFamily="2" charset="0"/>
              </a:endParaRPr>
            </a:p>
          </p:txBody>
        </p:sp>
        <p:grpSp>
          <p:nvGrpSpPr>
            <p:cNvPr id="17" name="Group 16">
              <a:extLst>
                <a:ext uri="{FF2B5EF4-FFF2-40B4-BE49-F238E27FC236}">
                  <a16:creationId xmlns:a16="http://schemas.microsoft.com/office/drawing/2014/main" id="{81DB9DD4-92BA-0DE4-5DD2-C5445D0EA583}"/>
                </a:ext>
              </a:extLst>
            </p:cNvPr>
            <p:cNvGrpSpPr/>
            <p:nvPr/>
          </p:nvGrpSpPr>
          <p:grpSpPr>
            <a:xfrm>
              <a:off x="3031091" y="1508040"/>
              <a:ext cx="6129819" cy="11629602"/>
              <a:chOff x="3002606" y="1447801"/>
              <a:chExt cx="5565218" cy="10558431"/>
            </a:xfrm>
          </p:grpSpPr>
          <p:pic>
            <p:nvPicPr>
              <p:cNvPr id="13" name="Picture 12">
                <a:extLst>
                  <a:ext uri="{FF2B5EF4-FFF2-40B4-BE49-F238E27FC236}">
                    <a16:creationId xmlns:a16="http://schemas.microsoft.com/office/drawing/2014/main" id="{C530163F-F864-0294-43FA-A26A4D56055E}"/>
                  </a:ext>
                </a:extLst>
              </p:cNvPr>
              <p:cNvPicPr>
                <a:picLocks noChangeAspect="1"/>
              </p:cNvPicPr>
              <p:nvPr/>
            </p:nvPicPr>
            <p:blipFill>
              <a:blip r:embed="rId4"/>
              <a:stretch>
                <a:fillRect/>
              </a:stretch>
            </p:blipFill>
            <p:spPr>
              <a:xfrm>
                <a:off x="3463343" y="1447801"/>
                <a:ext cx="4478235" cy="6858000"/>
              </a:xfrm>
              <a:prstGeom prst="rect">
                <a:avLst/>
              </a:prstGeom>
            </p:spPr>
          </p:pic>
          <p:pic>
            <p:nvPicPr>
              <p:cNvPr id="16" name="Picture 15">
                <a:extLst>
                  <a:ext uri="{FF2B5EF4-FFF2-40B4-BE49-F238E27FC236}">
                    <a16:creationId xmlns:a16="http://schemas.microsoft.com/office/drawing/2014/main" id="{787BF314-481C-3DB1-254F-BE65CC3E7F6C}"/>
                  </a:ext>
                </a:extLst>
              </p:cNvPr>
              <p:cNvPicPr>
                <a:picLocks noChangeAspect="1"/>
              </p:cNvPicPr>
              <p:nvPr/>
            </p:nvPicPr>
            <p:blipFill>
              <a:blip r:embed="rId5"/>
              <a:stretch>
                <a:fillRect/>
              </a:stretch>
            </p:blipFill>
            <p:spPr>
              <a:xfrm>
                <a:off x="3002606" y="5844540"/>
                <a:ext cx="5565218" cy="6161692"/>
              </a:xfrm>
              <a:prstGeom prst="rect">
                <a:avLst/>
              </a:prstGeom>
            </p:spPr>
          </p:pic>
        </p:grpSp>
      </p:grpSp>
    </p:spTree>
    <p:extLst>
      <p:ext uri="{BB962C8B-B14F-4D97-AF65-F5344CB8AC3E}">
        <p14:creationId xmlns:p14="http://schemas.microsoft.com/office/powerpoint/2010/main" val="2199372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C20B45C-440D-6CCB-7434-66932A9913B2}"/>
              </a:ext>
            </a:extLst>
          </p:cNvPr>
          <p:cNvGrpSpPr/>
          <p:nvPr/>
        </p:nvGrpSpPr>
        <p:grpSpPr>
          <a:xfrm>
            <a:off x="-271683" y="-6629327"/>
            <a:ext cx="12735367" cy="12772517"/>
            <a:chOff x="-190919" y="365125"/>
            <a:chExt cx="12735367" cy="12772517"/>
          </a:xfrm>
        </p:grpSpPr>
        <p:sp>
          <p:nvSpPr>
            <p:cNvPr id="3" name="Rectangle 2">
              <a:extLst>
                <a:ext uri="{FF2B5EF4-FFF2-40B4-BE49-F238E27FC236}">
                  <a16:creationId xmlns:a16="http://schemas.microsoft.com/office/drawing/2014/main" id="{F9C0F24B-E195-6556-0D06-AF58D69FF9D8}"/>
                </a:ext>
              </a:extLst>
            </p:cNvPr>
            <p:cNvSpPr/>
            <p:nvPr/>
          </p:nvSpPr>
          <p:spPr>
            <a:xfrm>
              <a:off x="-190919" y="365125"/>
              <a:ext cx="12735367" cy="1082676"/>
            </a:xfrm>
            <a:prstGeom prst="rect">
              <a:avLst/>
            </a:prstGeom>
            <a:solidFill>
              <a:srgbClr val="DB65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4" name="Title 1">
              <a:extLst>
                <a:ext uri="{FF2B5EF4-FFF2-40B4-BE49-F238E27FC236}">
                  <a16:creationId xmlns:a16="http://schemas.microsoft.com/office/drawing/2014/main" id="{6B002AAE-157A-1694-B2DC-99B8CBE13DF7}"/>
                </a:ext>
              </a:extLst>
            </p:cNvPr>
            <p:cNvSpPr txBox="1">
              <a:spLocks/>
            </p:cNvSpPr>
            <p:nvPr/>
          </p:nvSpPr>
          <p:spPr>
            <a:xfrm>
              <a:off x="838200" y="587079"/>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err="1">
                  <a:solidFill>
                    <a:schemeClr val="bg1"/>
                  </a:solidFill>
                  <a:latin typeface="FuturaPT"/>
                  <a:ea typeface="ADLaM Display" panose="020F0502020204030204" pitchFamily="2" charset="0"/>
                  <a:cs typeface="ADLaM Display" panose="020F0502020204030204" pitchFamily="2" charset="0"/>
                </a:rPr>
                <a:t>Leesvaardigheid</a:t>
              </a:r>
              <a:r>
                <a:rPr lang="en-GB" sz="3200" dirty="0">
                  <a:solidFill>
                    <a:schemeClr val="bg1"/>
                  </a:solidFill>
                  <a:latin typeface="FuturaPT"/>
                  <a:ea typeface="ADLaM Display" panose="020F0502020204030204" pitchFamily="2" charset="0"/>
                  <a:cs typeface="ADLaM Display" panose="020F0502020204030204" pitchFamily="2" charset="0"/>
                </a:rPr>
                <a:t>, </a:t>
              </a:r>
              <a:r>
                <a:rPr lang="en-GB" sz="3200" dirty="0" err="1">
                  <a:solidFill>
                    <a:schemeClr val="bg1"/>
                  </a:solidFill>
                  <a:latin typeface="FuturaPT"/>
                  <a:ea typeface="ADLaM Display" panose="020F0502020204030204" pitchFamily="2" charset="0"/>
                  <a:cs typeface="ADLaM Display" panose="020F0502020204030204" pitchFamily="2" charset="0"/>
                </a:rPr>
                <a:t>naar</a:t>
              </a:r>
              <a:r>
                <a:rPr lang="en-GB" sz="3200" dirty="0">
                  <a:solidFill>
                    <a:schemeClr val="bg1"/>
                  </a:solidFill>
                  <a:latin typeface="FuturaPT"/>
                  <a:ea typeface="ADLaM Display" panose="020F0502020204030204" pitchFamily="2" charset="0"/>
                  <a:cs typeface="ADLaM Display" panose="020F0502020204030204" pitchFamily="2" charset="0"/>
                </a:rPr>
                <a:t> </a:t>
              </a:r>
              <a:r>
                <a:rPr lang="en-GB" sz="3200" dirty="0" err="1">
                  <a:solidFill>
                    <a:schemeClr val="bg1"/>
                  </a:solidFill>
                  <a:latin typeface="FuturaPT"/>
                  <a:ea typeface="ADLaM Display" panose="020F0502020204030204" pitchFamily="2" charset="0"/>
                  <a:cs typeface="ADLaM Display" panose="020F0502020204030204" pitchFamily="2" charset="0"/>
                </a:rPr>
                <a:t>vaardigheidsniveau</a:t>
              </a:r>
              <a:endParaRPr lang="en-GB" sz="3200" dirty="0">
                <a:solidFill>
                  <a:schemeClr val="bg1"/>
                </a:solidFill>
                <a:latin typeface="FuturaPT"/>
                <a:ea typeface="ADLaM Display" panose="020F0502020204030204" pitchFamily="2" charset="0"/>
                <a:cs typeface="ADLaM Display" panose="020F0502020204030204" pitchFamily="2" charset="0"/>
              </a:endParaRPr>
            </a:p>
          </p:txBody>
        </p:sp>
        <p:grpSp>
          <p:nvGrpSpPr>
            <p:cNvPr id="5" name="Group 4">
              <a:extLst>
                <a:ext uri="{FF2B5EF4-FFF2-40B4-BE49-F238E27FC236}">
                  <a16:creationId xmlns:a16="http://schemas.microsoft.com/office/drawing/2014/main" id="{4CC290FA-57A0-24C8-D929-965D3F68B643}"/>
                </a:ext>
              </a:extLst>
            </p:cNvPr>
            <p:cNvGrpSpPr/>
            <p:nvPr/>
          </p:nvGrpSpPr>
          <p:grpSpPr>
            <a:xfrm>
              <a:off x="3031091" y="1508040"/>
              <a:ext cx="6129819" cy="11629602"/>
              <a:chOff x="3002606" y="1447801"/>
              <a:chExt cx="5565218" cy="10558431"/>
            </a:xfrm>
          </p:grpSpPr>
          <p:pic>
            <p:nvPicPr>
              <p:cNvPr id="6" name="Picture 5">
                <a:extLst>
                  <a:ext uri="{FF2B5EF4-FFF2-40B4-BE49-F238E27FC236}">
                    <a16:creationId xmlns:a16="http://schemas.microsoft.com/office/drawing/2014/main" id="{D5D29EEF-224E-7902-1FF9-07B223BA2C80}"/>
                  </a:ext>
                </a:extLst>
              </p:cNvPr>
              <p:cNvPicPr>
                <a:picLocks noChangeAspect="1"/>
              </p:cNvPicPr>
              <p:nvPr/>
            </p:nvPicPr>
            <p:blipFill>
              <a:blip r:embed="rId2"/>
              <a:stretch>
                <a:fillRect/>
              </a:stretch>
            </p:blipFill>
            <p:spPr>
              <a:xfrm>
                <a:off x="3463343" y="1447801"/>
                <a:ext cx="4478235" cy="6858000"/>
              </a:xfrm>
              <a:prstGeom prst="rect">
                <a:avLst/>
              </a:prstGeom>
            </p:spPr>
          </p:pic>
          <p:pic>
            <p:nvPicPr>
              <p:cNvPr id="7" name="Picture 6">
                <a:extLst>
                  <a:ext uri="{FF2B5EF4-FFF2-40B4-BE49-F238E27FC236}">
                    <a16:creationId xmlns:a16="http://schemas.microsoft.com/office/drawing/2014/main" id="{1C945779-5352-D571-13FF-40BEE82FEB53}"/>
                  </a:ext>
                </a:extLst>
              </p:cNvPr>
              <p:cNvPicPr>
                <a:picLocks noChangeAspect="1"/>
              </p:cNvPicPr>
              <p:nvPr/>
            </p:nvPicPr>
            <p:blipFill>
              <a:blip r:embed="rId3"/>
              <a:stretch>
                <a:fillRect/>
              </a:stretch>
            </p:blipFill>
            <p:spPr>
              <a:xfrm>
                <a:off x="3002606" y="5844540"/>
                <a:ext cx="5565218" cy="6161692"/>
              </a:xfrm>
              <a:prstGeom prst="rect">
                <a:avLst/>
              </a:prstGeom>
            </p:spPr>
          </p:pic>
        </p:grpSp>
      </p:grpSp>
      <p:sp>
        <p:nvSpPr>
          <p:cNvPr id="10" name="Oval 9">
            <a:hlinkClick r:id="rId4" action="ppaction://hlinksldjump"/>
            <a:extLst>
              <a:ext uri="{FF2B5EF4-FFF2-40B4-BE49-F238E27FC236}">
                <a16:creationId xmlns:a16="http://schemas.microsoft.com/office/drawing/2014/main" id="{D7585CC9-4D16-5C62-C80F-AE4C43907420}"/>
              </a:ext>
            </a:extLst>
          </p:cNvPr>
          <p:cNvSpPr/>
          <p:nvPr/>
        </p:nvSpPr>
        <p:spPr>
          <a:xfrm>
            <a:off x="838200" y="3136613"/>
            <a:ext cx="324464" cy="324464"/>
          </a:xfrm>
          <a:prstGeom prst="ellipse">
            <a:avLst/>
          </a:prstGeom>
          <a:solidFill>
            <a:srgbClr val="DB65C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11" name="Oval 10">
            <a:hlinkClick r:id="rId5" action="ppaction://hlinksldjump"/>
            <a:extLst>
              <a:ext uri="{FF2B5EF4-FFF2-40B4-BE49-F238E27FC236}">
                <a16:creationId xmlns:a16="http://schemas.microsoft.com/office/drawing/2014/main" id="{2F964E7C-A48B-528A-1722-6423169C897B}"/>
              </a:ext>
            </a:extLst>
          </p:cNvPr>
          <p:cNvSpPr/>
          <p:nvPr/>
        </p:nvSpPr>
        <p:spPr>
          <a:xfrm>
            <a:off x="838200" y="3620496"/>
            <a:ext cx="324464" cy="324464"/>
          </a:xfrm>
          <a:prstGeom prst="ellipse">
            <a:avLst/>
          </a:prstGeom>
          <a:solidFill>
            <a:srgbClr val="DB65C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Tree>
    <p:extLst>
      <p:ext uri="{BB962C8B-B14F-4D97-AF65-F5344CB8AC3E}">
        <p14:creationId xmlns:p14="http://schemas.microsoft.com/office/powerpoint/2010/main" val="4187105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planet and stars&#10;&#10;Description automatically generated">
            <a:extLst>
              <a:ext uri="{FF2B5EF4-FFF2-40B4-BE49-F238E27FC236}">
                <a16:creationId xmlns:a16="http://schemas.microsoft.com/office/drawing/2014/main" id="{9D0C8B64-EF53-95BC-6440-F96986330556}"/>
              </a:ext>
            </a:extLst>
          </p:cNvPr>
          <p:cNvPicPr>
            <a:picLocks noChangeAspect="1"/>
          </p:cNvPicPr>
          <p:nvPr/>
        </p:nvPicPr>
        <p:blipFill rotWithShape="1">
          <a:blip r:embed="rId2">
            <a:extLst>
              <a:ext uri="{28A0092B-C50C-407E-A947-70E740481C1C}">
                <a14:useLocalDpi xmlns:a14="http://schemas.microsoft.com/office/drawing/2010/main" val="0"/>
              </a:ext>
            </a:extLst>
          </a:blip>
          <a:srcRect t="4496"/>
          <a:stretch/>
        </p:blipFill>
        <p:spPr>
          <a:xfrm>
            <a:off x="0" y="0"/>
            <a:ext cx="12192000" cy="6272976"/>
          </a:xfrm>
          <a:prstGeom prst="rect">
            <a:avLst/>
          </a:prstGeom>
        </p:spPr>
      </p:pic>
      <p:sp>
        <p:nvSpPr>
          <p:cNvPr id="15" name="Title 1">
            <a:extLst>
              <a:ext uri="{FF2B5EF4-FFF2-40B4-BE49-F238E27FC236}">
                <a16:creationId xmlns:a16="http://schemas.microsoft.com/office/drawing/2014/main" id="{4D96036C-02EA-21A5-2843-E4B3A5F291A2}"/>
              </a:ext>
            </a:extLst>
          </p:cNvPr>
          <p:cNvSpPr>
            <a:spLocks noGrp="1"/>
          </p:cNvSpPr>
          <p:nvPr>
            <p:ph type="title"/>
          </p:nvPr>
        </p:nvSpPr>
        <p:spPr>
          <a:xfrm>
            <a:off x="731669" y="4875212"/>
            <a:ext cx="10515600" cy="1325563"/>
          </a:xfrm>
        </p:spPr>
        <p:txBody>
          <a:bodyPr/>
          <a:lstStyle/>
          <a:p>
            <a:r>
              <a:rPr lang="en-GB" b="1" dirty="0" err="1">
                <a:solidFill>
                  <a:srgbClr val="65A0E4"/>
                </a:solidFill>
                <a:ea typeface="ADLaM Display" panose="020F0502020204030204" pitchFamily="2" charset="0"/>
                <a:cs typeface="ADLaM Display" panose="020F0502020204030204" pitchFamily="2" charset="0"/>
              </a:rPr>
              <a:t>Welbevinden</a:t>
            </a:r>
            <a:endParaRPr lang="en-GB" b="1" dirty="0">
              <a:solidFill>
                <a:srgbClr val="65A0E4"/>
              </a:solidFill>
              <a:ea typeface="ADLaM Display" panose="020F0502020204030204" pitchFamily="2" charset="0"/>
              <a:cs typeface="ADLaM Display" panose="020F0502020204030204" pitchFamily="2" charset="0"/>
            </a:endParaRPr>
          </a:p>
        </p:txBody>
      </p:sp>
    </p:spTree>
    <p:extLst>
      <p:ext uri="{BB962C8B-B14F-4D97-AF65-F5344CB8AC3E}">
        <p14:creationId xmlns:p14="http://schemas.microsoft.com/office/powerpoint/2010/main" val="139653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D8A9B6-A750-CCB9-3429-4A4369092042}"/>
              </a:ext>
            </a:extLst>
          </p:cNvPr>
          <p:cNvSpPr/>
          <p:nvPr/>
        </p:nvSpPr>
        <p:spPr>
          <a:xfrm>
            <a:off x="-175679" y="466171"/>
            <a:ext cx="12735367" cy="1343591"/>
          </a:xfrm>
          <a:prstGeom prst="rect">
            <a:avLst/>
          </a:prstGeom>
          <a:solidFill>
            <a:srgbClr val="65A0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pic>
        <p:nvPicPr>
          <p:cNvPr id="4" name="Picture 3">
            <a:extLst>
              <a:ext uri="{FF2B5EF4-FFF2-40B4-BE49-F238E27FC236}">
                <a16:creationId xmlns:a16="http://schemas.microsoft.com/office/drawing/2014/main" id="{CC2312B7-1BC9-A27C-7232-BCD7A5ECF36D}"/>
              </a:ext>
            </a:extLst>
          </p:cNvPr>
          <p:cNvPicPr>
            <a:picLocks noChangeAspect="1"/>
          </p:cNvPicPr>
          <p:nvPr/>
        </p:nvPicPr>
        <p:blipFill>
          <a:blip r:embed="rId3"/>
          <a:stretch>
            <a:fillRect/>
          </a:stretch>
        </p:blipFill>
        <p:spPr>
          <a:xfrm>
            <a:off x="3273519" y="2133733"/>
            <a:ext cx="5644962" cy="4543291"/>
          </a:xfrm>
          <a:prstGeom prst="rect">
            <a:avLst/>
          </a:prstGeom>
        </p:spPr>
      </p:pic>
      <p:sp>
        <p:nvSpPr>
          <p:cNvPr id="5" name="Title 1">
            <a:extLst>
              <a:ext uri="{FF2B5EF4-FFF2-40B4-BE49-F238E27FC236}">
                <a16:creationId xmlns:a16="http://schemas.microsoft.com/office/drawing/2014/main" id="{19BBE5E2-84DB-C689-8506-EF09273C9A76}"/>
              </a:ext>
            </a:extLst>
          </p:cNvPr>
          <p:cNvSpPr txBox="1">
            <a:spLocks/>
          </p:cNvSpPr>
          <p:nvPr/>
        </p:nvSpPr>
        <p:spPr>
          <a:xfrm>
            <a:off x="1257302" y="35918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err="1">
                <a:solidFill>
                  <a:schemeClr val="bg1"/>
                </a:solidFill>
                <a:latin typeface="FuturaPT"/>
                <a:ea typeface="ADLaM Display" panose="020F0502020204030204" pitchFamily="2" charset="0"/>
                <a:cs typeface="ADLaM Display" panose="020F0502020204030204" pitchFamily="2" charset="0"/>
              </a:rPr>
              <a:t>Tevredenheid</a:t>
            </a:r>
            <a:r>
              <a:rPr lang="en-GB" sz="3200" dirty="0">
                <a:solidFill>
                  <a:schemeClr val="bg1"/>
                </a:solidFill>
                <a:latin typeface="FuturaPT"/>
                <a:ea typeface="ADLaM Display" panose="020F0502020204030204" pitchFamily="2" charset="0"/>
                <a:cs typeface="ADLaM Display" panose="020F0502020204030204" pitchFamily="2" charset="0"/>
              </a:rPr>
              <a:t> met eigen </a:t>
            </a:r>
            <a:r>
              <a:rPr lang="en-GB" sz="3200" dirty="0" err="1">
                <a:solidFill>
                  <a:schemeClr val="bg1"/>
                </a:solidFill>
                <a:latin typeface="FuturaPT"/>
                <a:ea typeface="ADLaM Display" panose="020F0502020204030204" pitchFamily="2" charset="0"/>
                <a:cs typeface="ADLaM Display" panose="020F0502020204030204" pitchFamily="2" charset="0"/>
              </a:rPr>
              <a:t>leven</a:t>
            </a:r>
            <a:endParaRPr lang="en-GB" sz="3200" dirty="0">
              <a:solidFill>
                <a:schemeClr val="bg1"/>
              </a:solidFill>
              <a:latin typeface="FuturaPT"/>
              <a:ea typeface="ADLaM Display" panose="020F0502020204030204" pitchFamily="2" charset="0"/>
              <a:cs typeface="ADLaM Display" panose="020F0502020204030204" pitchFamily="2" charset="0"/>
            </a:endParaRPr>
          </a:p>
        </p:txBody>
      </p:sp>
      <p:sp>
        <p:nvSpPr>
          <p:cNvPr id="6" name="TextBox 5">
            <a:extLst>
              <a:ext uri="{FF2B5EF4-FFF2-40B4-BE49-F238E27FC236}">
                <a16:creationId xmlns:a16="http://schemas.microsoft.com/office/drawing/2014/main" id="{41F6A68C-C321-6DD4-CBE9-3C830FDD5D7F}"/>
              </a:ext>
            </a:extLst>
          </p:cNvPr>
          <p:cNvSpPr txBox="1"/>
          <p:nvPr/>
        </p:nvSpPr>
        <p:spPr>
          <a:xfrm>
            <a:off x="1257301" y="1263032"/>
            <a:ext cx="10515599" cy="584775"/>
          </a:xfrm>
          <a:prstGeom prst="rect">
            <a:avLst/>
          </a:prstGeom>
          <a:noFill/>
        </p:spPr>
        <p:txBody>
          <a:bodyPr wrap="square" rtlCol="0">
            <a:spAutoFit/>
          </a:bodyPr>
          <a:lstStyle/>
          <a:p>
            <a:pPr algn="l"/>
            <a:r>
              <a:rPr lang="en-US" sz="1600" b="0" i="0" u="none" strike="noStrike" baseline="0" dirty="0" err="1">
                <a:solidFill>
                  <a:schemeClr val="bg1"/>
                </a:solidFill>
                <a:latin typeface="FuturaPT"/>
              </a:rPr>
              <a:t>Gemiddeld</a:t>
            </a:r>
            <a:r>
              <a:rPr lang="en-US" sz="1600" b="0" i="0" u="none" strike="noStrike" baseline="0" dirty="0">
                <a:solidFill>
                  <a:schemeClr val="bg1"/>
                </a:solidFill>
                <a:latin typeface="FuturaPT"/>
              </a:rPr>
              <a:t> </a:t>
            </a:r>
            <a:r>
              <a:rPr lang="en-US" sz="1600" b="0" i="0" u="none" strike="noStrike" baseline="0" dirty="0" err="1">
                <a:solidFill>
                  <a:schemeClr val="bg1"/>
                </a:solidFill>
                <a:latin typeface="FuturaPT"/>
              </a:rPr>
              <a:t>cijfer</a:t>
            </a:r>
            <a:r>
              <a:rPr lang="en-US" sz="1600" b="0" i="0" u="none" strike="noStrike" baseline="0" dirty="0">
                <a:solidFill>
                  <a:schemeClr val="bg1"/>
                </a:solidFill>
                <a:latin typeface="FuturaPT"/>
              </a:rPr>
              <a:t> </a:t>
            </a:r>
            <a:r>
              <a:rPr lang="en-US" sz="1600" b="0" i="0" u="none" strike="noStrike" baseline="0" dirty="0" err="1">
                <a:solidFill>
                  <a:schemeClr val="bg1"/>
                </a:solidFill>
                <a:latin typeface="FuturaPT"/>
              </a:rPr>
              <a:t>tevredenheid</a:t>
            </a:r>
            <a:r>
              <a:rPr lang="en-US" sz="1600" b="0" i="0" u="none" strike="noStrike" baseline="0" dirty="0">
                <a:solidFill>
                  <a:schemeClr val="bg1"/>
                </a:solidFill>
                <a:latin typeface="FuturaPT"/>
              </a:rPr>
              <a:t> met eigen </a:t>
            </a:r>
            <a:r>
              <a:rPr lang="en-US" sz="1600" b="0" i="0" u="none" strike="noStrike" baseline="0" dirty="0" err="1">
                <a:solidFill>
                  <a:schemeClr val="bg1"/>
                </a:solidFill>
                <a:latin typeface="FuturaPT"/>
              </a:rPr>
              <a:t>leven</a:t>
            </a:r>
            <a:r>
              <a:rPr lang="en-US" sz="1600" b="0" i="0" u="none" strike="noStrike" baseline="0" dirty="0">
                <a:solidFill>
                  <a:schemeClr val="bg1"/>
                </a:solidFill>
                <a:latin typeface="FuturaPT"/>
              </a:rPr>
              <a:t> PISA-2015, PISA-2018 </a:t>
            </a:r>
            <a:r>
              <a:rPr lang="en-US" sz="1600" b="0" i="0" u="none" strike="noStrike" baseline="0" dirty="0" err="1">
                <a:solidFill>
                  <a:schemeClr val="bg1"/>
                </a:solidFill>
                <a:latin typeface="FuturaPT"/>
              </a:rPr>
              <a:t>en</a:t>
            </a:r>
            <a:r>
              <a:rPr lang="en-US" sz="1600" b="0" i="0" u="none" strike="noStrike" baseline="0" dirty="0">
                <a:solidFill>
                  <a:schemeClr val="bg1"/>
                </a:solidFill>
                <a:latin typeface="FuturaPT"/>
              </a:rPr>
              <a:t> PISA-2022, </a:t>
            </a:r>
            <a:r>
              <a:rPr lang="en-US" sz="1600" b="0" i="0" u="none" strike="noStrike" baseline="0" dirty="0" err="1">
                <a:solidFill>
                  <a:schemeClr val="bg1"/>
                </a:solidFill>
                <a:latin typeface="FuturaPT"/>
              </a:rPr>
              <a:t>naar</a:t>
            </a:r>
            <a:r>
              <a:rPr lang="en-US" sz="1600" b="0" i="0" u="none" strike="noStrike" baseline="0" dirty="0">
                <a:solidFill>
                  <a:schemeClr val="bg1"/>
                </a:solidFill>
                <a:latin typeface="FuturaPT"/>
              </a:rPr>
              <a:t> </a:t>
            </a:r>
            <a:r>
              <a:rPr lang="en-US" sz="1600" b="0" i="0" u="none" strike="noStrike" baseline="0" dirty="0" err="1">
                <a:solidFill>
                  <a:schemeClr val="bg1"/>
                </a:solidFill>
                <a:latin typeface="FuturaPT"/>
              </a:rPr>
              <a:t>geslacht</a:t>
            </a:r>
            <a:r>
              <a:rPr lang="en-US" sz="1600" b="0" i="0" u="none" strike="noStrike" baseline="0" dirty="0">
                <a:solidFill>
                  <a:schemeClr val="bg1"/>
                </a:solidFill>
                <a:latin typeface="FuturaPT"/>
              </a:rPr>
              <a:t> (Nederlan</a:t>
            </a:r>
            <a:r>
              <a:rPr lang="en-US" sz="1600" dirty="0">
                <a:solidFill>
                  <a:schemeClr val="bg1"/>
                </a:solidFill>
                <a:latin typeface="FuturaPT"/>
              </a:rPr>
              <a:t>d, OESO, </a:t>
            </a:r>
            <a:r>
              <a:rPr lang="en-US" sz="1600" dirty="0" err="1">
                <a:solidFill>
                  <a:schemeClr val="bg1"/>
                </a:solidFill>
                <a:latin typeface="FuturaPT"/>
              </a:rPr>
              <a:t>en</a:t>
            </a:r>
            <a:r>
              <a:rPr lang="en-US" sz="1600" dirty="0">
                <a:solidFill>
                  <a:schemeClr val="bg1"/>
                </a:solidFill>
                <a:latin typeface="FuturaPT"/>
              </a:rPr>
              <a:t> 12 EU-</a:t>
            </a:r>
            <a:r>
              <a:rPr lang="en-US" sz="1600" dirty="0" err="1">
                <a:solidFill>
                  <a:schemeClr val="bg1"/>
                </a:solidFill>
                <a:latin typeface="FuturaPT"/>
              </a:rPr>
              <a:t>landen</a:t>
            </a:r>
            <a:r>
              <a:rPr lang="en-US" sz="1600" dirty="0">
                <a:solidFill>
                  <a:schemeClr val="bg1"/>
                </a:solidFill>
                <a:latin typeface="FuturaPT"/>
              </a:rPr>
              <a:t>)</a:t>
            </a:r>
            <a:endParaRPr lang="en-GB" sz="1600" dirty="0">
              <a:solidFill>
                <a:schemeClr val="bg1"/>
              </a:solidFill>
              <a:latin typeface="FuturaPT"/>
            </a:endParaRPr>
          </a:p>
        </p:txBody>
      </p:sp>
      <p:sp>
        <p:nvSpPr>
          <p:cNvPr id="8" name="Rectangle 7">
            <a:extLst>
              <a:ext uri="{FF2B5EF4-FFF2-40B4-BE49-F238E27FC236}">
                <a16:creationId xmlns:a16="http://schemas.microsoft.com/office/drawing/2014/main" id="{BDF7FE63-FDDE-7DA8-C897-8DB7B7071651}"/>
              </a:ext>
            </a:extLst>
          </p:cNvPr>
          <p:cNvSpPr/>
          <p:nvPr/>
        </p:nvSpPr>
        <p:spPr>
          <a:xfrm>
            <a:off x="3971924" y="2324100"/>
            <a:ext cx="1000125" cy="33813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E597667-1EC8-D914-1044-9AD9CB1CFF05}"/>
              </a:ext>
            </a:extLst>
          </p:cNvPr>
          <p:cNvSpPr/>
          <p:nvPr/>
        </p:nvSpPr>
        <p:spPr>
          <a:xfrm>
            <a:off x="5772149" y="2324100"/>
            <a:ext cx="1000125" cy="3381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ADCE19B-C5B5-D22C-0962-102444DC3AA8}"/>
              </a:ext>
            </a:extLst>
          </p:cNvPr>
          <p:cNvSpPr/>
          <p:nvPr/>
        </p:nvSpPr>
        <p:spPr>
          <a:xfrm>
            <a:off x="7505699" y="2324100"/>
            <a:ext cx="1000125" cy="3381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885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par>
                          <p:cTn id="11" fill="hold">
                            <p:stCondLst>
                              <p:cond delay="1000"/>
                            </p:stCondLst>
                            <p:childTnLst>
                              <p:par>
                                <p:cTn id="12" presetID="22" presetClass="exit" presetSubtype="4" fill="hold" grpId="0" nodeType="afterEffect">
                                  <p:stCondLst>
                                    <p:cond delay="0"/>
                                  </p:stCondLst>
                                  <p:childTnLst>
                                    <p:animEffect transition="out" filter="wipe(down)">
                                      <p:cBhvr>
                                        <p:cTn id="13" dur="1000"/>
                                        <p:tgtEl>
                                          <p:spTgt spid="8"/>
                                        </p:tgtEl>
                                      </p:cBhvr>
                                    </p:animEffect>
                                    <p:set>
                                      <p:cBhvr>
                                        <p:cTn id="14" dur="1" fill="hold">
                                          <p:stCondLst>
                                            <p:cond delay="999"/>
                                          </p:stCondLst>
                                        </p:cTn>
                                        <p:tgtEl>
                                          <p:spTgt spid="8"/>
                                        </p:tgtEl>
                                        <p:attrNameLst>
                                          <p:attrName>style.visibility</p:attrName>
                                        </p:attrNameLst>
                                      </p:cBhvr>
                                      <p:to>
                                        <p:strVal val="hidden"/>
                                      </p:to>
                                    </p:set>
                                  </p:childTnLst>
                                </p:cTn>
                              </p:par>
                            </p:childTnLst>
                          </p:cTn>
                        </p:par>
                        <p:par>
                          <p:cTn id="15" fill="hold">
                            <p:stCondLst>
                              <p:cond delay="2000"/>
                            </p:stCondLst>
                            <p:childTnLst>
                              <p:par>
                                <p:cTn id="16" presetID="22" presetClass="exit" presetSubtype="4" fill="hold" grpId="0" nodeType="afterEffect">
                                  <p:stCondLst>
                                    <p:cond delay="0"/>
                                  </p:stCondLst>
                                  <p:childTnLst>
                                    <p:animEffect transition="out" filter="wipe(down)">
                                      <p:cBhvr>
                                        <p:cTn id="17" dur="1000"/>
                                        <p:tgtEl>
                                          <p:spTgt spid="9"/>
                                        </p:tgtEl>
                                      </p:cBhvr>
                                    </p:animEffect>
                                    <p:set>
                                      <p:cBhvr>
                                        <p:cTn id="18" dur="1" fill="hold">
                                          <p:stCondLst>
                                            <p:cond delay="999"/>
                                          </p:stCondLst>
                                        </p:cTn>
                                        <p:tgtEl>
                                          <p:spTgt spid="9"/>
                                        </p:tgtEl>
                                        <p:attrNameLst>
                                          <p:attrName>style.visibility</p:attrName>
                                        </p:attrNameLst>
                                      </p:cBhvr>
                                      <p:to>
                                        <p:strVal val="hidden"/>
                                      </p:to>
                                    </p:set>
                                  </p:childTnLst>
                                </p:cTn>
                              </p:par>
                            </p:childTnLst>
                          </p:cTn>
                        </p:par>
                        <p:par>
                          <p:cTn id="19" fill="hold">
                            <p:stCondLst>
                              <p:cond delay="3000"/>
                            </p:stCondLst>
                            <p:childTnLst>
                              <p:par>
                                <p:cTn id="20" presetID="22" presetClass="exit" presetSubtype="4" fill="hold" grpId="0" nodeType="afterEffect">
                                  <p:stCondLst>
                                    <p:cond delay="0"/>
                                  </p:stCondLst>
                                  <p:childTnLst>
                                    <p:animEffect transition="out" filter="wipe(down)">
                                      <p:cBhvr>
                                        <p:cTn id="21" dur="1000"/>
                                        <p:tgtEl>
                                          <p:spTgt spid="10"/>
                                        </p:tgtEl>
                                      </p:cBhvr>
                                    </p:animEffect>
                                    <p:set>
                                      <p:cBhvr>
                                        <p:cTn id="22"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85CFB1-1B67-31CC-8CC5-6371C1961697}"/>
              </a:ext>
            </a:extLst>
          </p:cNvPr>
          <p:cNvSpPr/>
          <p:nvPr/>
        </p:nvSpPr>
        <p:spPr>
          <a:xfrm>
            <a:off x="-175679" y="466171"/>
            <a:ext cx="12735367" cy="1343591"/>
          </a:xfrm>
          <a:prstGeom prst="rect">
            <a:avLst/>
          </a:prstGeom>
          <a:solidFill>
            <a:srgbClr val="65A0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2" name="Title 1">
            <a:extLst>
              <a:ext uri="{FF2B5EF4-FFF2-40B4-BE49-F238E27FC236}">
                <a16:creationId xmlns:a16="http://schemas.microsoft.com/office/drawing/2014/main" id="{00BB8C07-D3B1-FD28-20BB-745452097F72}"/>
              </a:ext>
            </a:extLst>
          </p:cNvPr>
          <p:cNvSpPr txBox="1">
            <a:spLocks/>
          </p:cNvSpPr>
          <p:nvPr/>
        </p:nvSpPr>
        <p:spPr>
          <a:xfrm>
            <a:off x="1257302" y="35918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err="1">
                <a:solidFill>
                  <a:schemeClr val="bg1"/>
                </a:solidFill>
                <a:latin typeface="FuturaPT"/>
                <a:ea typeface="ADLaM Display" panose="020F0502020204030204" pitchFamily="2" charset="0"/>
                <a:cs typeface="ADLaM Display" panose="020F0502020204030204" pitchFamily="2" charset="0"/>
              </a:rPr>
              <a:t>Erbij</a:t>
            </a:r>
            <a:r>
              <a:rPr lang="en-GB" sz="3200" dirty="0">
                <a:solidFill>
                  <a:schemeClr val="bg1"/>
                </a:solidFill>
                <a:latin typeface="FuturaPT"/>
                <a:ea typeface="ADLaM Display" panose="020F0502020204030204" pitchFamily="2" charset="0"/>
                <a:cs typeface="ADLaM Display" panose="020F0502020204030204" pitchFamily="2" charset="0"/>
              </a:rPr>
              <a:t> </a:t>
            </a:r>
            <a:r>
              <a:rPr lang="en-GB" sz="3200" dirty="0" err="1">
                <a:solidFill>
                  <a:schemeClr val="bg1"/>
                </a:solidFill>
                <a:latin typeface="FuturaPT"/>
                <a:ea typeface="ADLaM Display" panose="020F0502020204030204" pitchFamily="2" charset="0"/>
                <a:cs typeface="ADLaM Display" panose="020F0502020204030204" pitchFamily="2" charset="0"/>
              </a:rPr>
              <a:t>horen</a:t>
            </a:r>
            <a:r>
              <a:rPr lang="en-GB" sz="3200" dirty="0">
                <a:solidFill>
                  <a:schemeClr val="bg1"/>
                </a:solidFill>
                <a:latin typeface="FuturaPT"/>
                <a:ea typeface="ADLaM Display" panose="020F0502020204030204" pitchFamily="2" charset="0"/>
                <a:cs typeface="ADLaM Display" panose="020F0502020204030204" pitchFamily="2" charset="0"/>
              </a:rPr>
              <a:t> op school</a:t>
            </a:r>
          </a:p>
        </p:txBody>
      </p:sp>
      <p:sp>
        <p:nvSpPr>
          <p:cNvPr id="3" name="TextBox 2">
            <a:extLst>
              <a:ext uri="{FF2B5EF4-FFF2-40B4-BE49-F238E27FC236}">
                <a16:creationId xmlns:a16="http://schemas.microsoft.com/office/drawing/2014/main" id="{0D6D5CA7-1715-8D89-DB88-A84225A8C490}"/>
              </a:ext>
            </a:extLst>
          </p:cNvPr>
          <p:cNvSpPr txBox="1"/>
          <p:nvPr/>
        </p:nvSpPr>
        <p:spPr>
          <a:xfrm>
            <a:off x="1257301" y="1263032"/>
            <a:ext cx="10515599" cy="584775"/>
          </a:xfrm>
          <a:prstGeom prst="rect">
            <a:avLst/>
          </a:prstGeom>
          <a:noFill/>
        </p:spPr>
        <p:txBody>
          <a:bodyPr wrap="square" rtlCol="0">
            <a:spAutoFit/>
          </a:bodyPr>
          <a:lstStyle/>
          <a:p>
            <a:pPr algn="l"/>
            <a:r>
              <a:rPr lang="nl-NL" sz="1600" b="0" i="0" u="none" strike="noStrike" baseline="0" dirty="0">
                <a:solidFill>
                  <a:schemeClr val="bg1"/>
                </a:solidFill>
                <a:latin typeface="FuturaPT"/>
              </a:rPr>
              <a:t>Gemiddelde schaalscores Erbij horen op school PISA-2015, PISA-2018 en PISA-2022 (Nederland, OESO,</a:t>
            </a:r>
          </a:p>
          <a:p>
            <a:pPr algn="l"/>
            <a:r>
              <a:rPr lang="en-GB" sz="1600" b="0" i="0" u="none" strike="noStrike" baseline="0" dirty="0">
                <a:solidFill>
                  <a:schemeClr val="bg1"/>
                </a:solidFill>
                <a:latin typeface="FuturaPT"/>
              </a:rPr>
              <a:t>EU14)</a:t>
            </a:r>
            <a:endParaRPr lang="en-GB" sz="1600" dirty="0">
              <a:solidFill>
                <a:schemeClr val="bg1"/>
              </a:solidFill>
              <a:latin typeface="FuturaPT"/>
            </a:endParaRPr>
          </a:p>
        </p:txBody>
      </p:sp>
      <p:pic>
        <p:nvPicPr>
          <p:cNvPr id="4" name="Picture 3">
            <a:extLst>
              <a:ext uri="{FF2B5EF4-FFF2-40B4-BE49-F238E27FC236}">
                <a16:creationId xmlns:a16="http://schemas.microsoft.com/office/drawing/2014/main" id="{46D43ED2-B955-AEC1-4C24-7122211AC9CD}"/>
              </a:ext>
            </a:extLst>
          </p:cNvPr>
          <p:cNvPicPr>
            <a:picLocks noChangeAspect="1"/>
          </p:cNvPicPr>
          <p:nvPr/>
        </p:nvPicPr>
        <p:blipFill rotWithShape="1">
          <a:blip r:embed="rId2"/>
          <a:srcRect r="91305"/>
          <a:stretch/>
        </p:blipFill>
        <p:spPr>
          <a:xfrm>
            <a:off x="1656966" y="2644668"/>
            <a:ext cx="771910" cy="3292125"/>
          </a:xfrm>
          <a:prstGeom prst="rect">
            <a:avLst/>
          </a:prstGeom>
        </p:spPr>
      </p:pic>
      <p:pic>
        <p:nvPicPr>
          <p:cNvPr id="6" name="Picture 5">
            <a:extLst>
              <a:ext uri="{FF2B5EF4-FFF2-40B4-BE49-F238E27FC236}">
                <a16:creationId xmlns:a16="http://schemas.microsoft.com/office/drawing/2014/main" id="{E9CD33EA-D278-8144-3D36-3FF7A1CF5F22}"/>
              </a:ext>
            </a:extLst>
          </p:cNvPr>
          <p:cNvPicPr>
            <a:picLocks noChangeAspect="1"/>
          </p:cNvPicPr>
          <p:nvPr/>
        </p:nvPicPr>
        <p:blipFill rotWithShape="1">
          <a:blip r:embed="rId2"/>
          <a:srcRect t="89617"/>
          <a:stretch/>
        </p:blipFill>
        <p:spPr>
          <a:xfrm>
            <a:off x="1656965" y="5594968"/>
            <a:ext cx="8878069" cy="341825"/>
          </a:xfrm>
          <a:prstGeom prst="rect">
            <a:avLst/>
          </a:prstGeom>
        </p:spPr>
      </p:pic>
      <p:pic>
        <p:nvPicPr>
          <p:cNvPr id="7" name="Picture 6">
            <a:extLst>
              <a:ext uri="{FF2B5EF4-FFF2-40B4-BE49-F238E27FC236}">
                <a16:creationId xmlns:a16="http://schemas.microsoft.com/office/drawing/2014/main" id="{CC9FAB0F-78D8-6894-8FEC-D035452DE8C8}"/>
              </a:ext>
            </a:extLst>
          </p:cNvPr>
          <p:cNvPicPr>
            <a:picLocks noChangeAspect="1"/>
          </p:cNvPicPr>
          <p:nvPr/>
        </p:nvPicPr>
        <p:blipFill rotWithShape="1">
          <a:blip r:embed="rId2"/>
          <a:srcRect l="8694" r="61694" b="15336"/>
          <a:stretch/>
        </p:blipFill>
        <p:spPr>
          <a:xfrm>
            <a:off x="2428876" y="2644668"/>
            <a:ext cx="2628900" cy="2787245"/>
          </a:xfrm>
          <a:prstGeom prst="rect">
            <a:avLst/>
          </a:prstGeom>
        </p:spPr>
      </p:pic>
      <p:pic>
        <p:nvPicPr>
          <p:cNvPr id="8" name="Picture 7">
            <a:extLst>
              <a:ext uri="{FF2B5EF4-FFF2-40B4-BE49-F238E27FC236}">
                <a16:creationId xmlns:a16="http://schemas.microsoft.com/office/drawing/2014/main" id="{321CCB8E-0A35-7ABC-5105-EDACBA3804E0}"/>
              </a:ext>
            </a:extLst>
          </p:cNvPr>
          <p:cNvPicPr>
            <a:picLocks noChangeAspect="1"/>
          </p:cNvPicPr>
          <p:nvPr/>
        </p:nvPicPr>
        <p:blipFill rotWithShape="1">
          <a:blip r:embed="rId2"/>
          <a:srcRect l="38306" r="30688" b="15336"/>
          <a:stretch/>
        </p:blipFill>
        <p:spPr>
          <a:xfrm>
            <a:off x="5057776" y="2644668"/>
            <a:ext cx="2752724" cy="2787245"/>
          </a:xfrm>
          <a:prstGeom prst="rect">
            <a:avLst/>
          </a:prstGeom>
        </p:spPr>
      </p:pic>
      <p:pic>
        <p:nvPicPr>
          <p:cNvPr id="9" name="Picture 8">
            <a:extLst>
              <a:ext uri="{FF2B5EF4-FFF2-40B4-BE49-F238E27FC236}">
                <a16:creationId xmlns:a16="http://schemas.microsoft.com/office/drawing/2014/main" id="{91CDC5DC-E857-1E78-6159-317FA6AA95FD}"/>
              </a:ext>
            </a:extLst>
          </p:cNvPr>
          <p:cNvPicPr>
            <a:picLocks noChangeAspect="1"/>
          </p:cNvPicPr>
          <p:nvPr/>
        </p:nvPicPr>
        <p:blipFill rotWithShape="1">
          <a:blip r:embed="rId2"/>
          <a:srcRect l="69312" b="15336"/>
          <a:stretch/>
        </p:blipFill>
        <p:spPr>
          <a:xfrm>
            <a:off x="7810500" y="2644668"/>
            <a:ext cx="2724534" cy="2787245"/>
          </a:xfrm>
          <a:prstGeom prst="rect">
            <a:avLst/>
          </a:prstGeom>
        </p:spPr>
      </p:pic>
    </p:spTree>
    <p:extLst>
      <p:ext uri="{BB962C8B-B14F-4D97-AF65-F5344CB8AC3E}">
        <p14:creationId xmlns:p14="http://schemas.microsoft.com/office/powerpoint/2010/main" val="26387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A70B19-150D-A5D7-07BC-88C71D7FECC6}"/>
              </a:ext>
            </a:extLst>
          </p:cNvPr>
          <p:cNvPicPr>
            <a:picLocks noChangeAspect="1"/>
          </p:cNvPicPr>
          <p:nvPr/>
        </p:nvPicPr>
        <p:blipFill rotWithShape="1">
          <a:blip r:embed="rId3"/>
          <a:srcRect t="10551"/>
          <a:stretch/>
        </p:blipFill>
        <p:spPr>
          <a:xfrm>
            <a:off x="1980843" y="1992425"/>
            <a:ext cx="8230313" cy="4233115"/>
          </a:xfrm>
          <a:prstGeom prst="rect">
            <a:avLst/>
          </a:prstGeom>
        </p:spPr>
      </p:pic>
      <p:sp>
        <p:nvSpPr>
          <p:cNvPr id="5" name="Title 1">
            <a:extLst>
              <a:ext uri="{FF2B5EF4-FFF2-40B4-BE49-F238E27FC236}">
                <a16:creationId xmlns:a16="http://schemas.microsoft.com/office/drawing/2014/main" id="{D320CB82-8D2E-85CB-7EE1-596BA65E70F1}"/>
              </a:ext>
            </a:extLst>
          </p:cNvPr>
          <p:cNvSpPr txBox="1">
            <a:spLocks/>
          </p:cNvSpPr>
          <p:nvPr/>
        </p:nvSpPr>
        <p:spPr>
          <a:xfrm>
            <a:off x="1257302" y="35918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err="1">
                <a:solidFill>
                  <a:srgbClr val="65A0E4"/>
                </a:solidFill>
                <a:latin typeface="FuturaPT"/>
                <a:ea typeface="ADLaM Display" panose="020F0502020204030204" pitchFamily="2" charset="0"/>
                <a:cs typeface="ADLaM Display" panose="020F0502020204030204" pitchFamily="2" charset="0"/>
              </a:rPr>
              <a:t>Ervaringen</a:t>
            </a:r>
            <a:r>
              <a:rPr lang="en-GB" sz="3200" dirty="0">
                <a:solidFill>
                  <a:srgbClr val="65A0E4"/>
                </a:solidFill>
                <a:latin typeface="FuturaPT"/>
                <a:ea typeface="ADLaM Display" panose="020F0502020204030204" pitchFamily="2" charset="0"/>
                <a:cs typeface="ADLaM Display" panose="020F0502020204030204" pitchFamily="2" charset="0"/>
              </a:rPr>
              <a:t> met </a:t>
            </a:r>
            <a:r>
              <a:rPr lang="en-GB" sz="3200" dirty="0" err="1">
                <a:solidFill>
                  <a:srgbClr val="65A0E4"/>
                </a:solidFill>
                <a:latin typeface="FuturaPT"/>
                <a:ea typeface="ADLaM Display" panose="020F0502020204030204" pitchFamily="2" charset="0"/>
                <a:cs typeface="ADLaM Display" panose="020F0502020204030204" pitchFamily="2" charset="0"/>
              </a:rPr>
              <a:t>thuisleren</a:t>
            </a:r>
            <a:endParaRPr lang="en-GB" sz="3200" dirty="0">
              <a:solidFill>
                <a:srgbClr val="65A0E4"/>
              </a:solidFill>
              <a:latin typeface="FuturaPT"/>
              <a:ea typeface="ADLaM Display" panose="020F0502020204030204" pitchFamily="2" charset="0"/>
              <a:cs typeface="ADLaM Display" panose="020F0502020204030204" pitchFamily="2" charset="0"/>
            </a:endParaRPr>
          </a:p>
        </p:txBody>
      </p:sp>
      <p:sp>
        <p:nvSpPr>
          <p:cNvPr id="6" name="TextBox 5">
            <a:extLst>
              <a:ext uri="{FF2B5EF4-FFF2-40B4-BE49-F238E27FC236}">
                <a16:creationId xmlns:a16="http://schemas.microsoft.com/office/drawing/2014/main" id="{BF4B68A1-71C1-3399-0E07-72A1AE8EFE0B}"/>
              </a:ext>
            </a:extLst>
          </p:cNvPr>
          <p:cNvSpPr txBox="1"/>
          <p:nvPr/>
        </p:nvSpPr>
        <p:spPr>
          <a:xfrm>
            <a:off x="1257301" y="1263032"/>
            <a:ext cx="10515599" cy="338554"/>
          </a:xfrm>
          <a:prstGeom prst="rect">
            <a:avLst/>
          </a:prstGeom>
          <a:noFill/>
        </p:spPr>
        <p:txBody>
          <a:bodyPr wrap="square" rtlCol="0">
            <a:spAutoFit/>
          </a:bodyPr>
          <a:lstStyle/>
          <a:p>
            <a:r>
              <a:rPr lang="en-US" sz="1600" dirty="0" err="1">
                <a:latin typeface="FuturaPT"/>
              </a:rPr>
              <a:t>Gemiddelde</a:t>
            </a:r>
            <a:r>
              <a:rPr lang="en-US" sz="1600" dirty="0">
                <a:latin typeface="FuturaPT"/>
              </a:rPr>
              <a:t> </a:t>
            </a:r>
            <a:r>
              <a:rPr lang="en-US" sz="1600" dirty="0" err="1">
                <a:latin typeface="FuturaPT"/>
              </a:rPr>
              <a:t>schaalscores</a:t>
            </a:r>
            <a:r>
              <a:rPr lang="en-US" sz="1600" dirty="0">
                <a:latin typeface="FuturaPT"/>
              </a:rPr>
              <a:t> </a:t>
            </a:r>
            <a:r>
              <a:rPr lang="en-US" sz="1600" dirty="0" err="1">
                <a:latin typeface="FuturaPT"/>
              </a:rPr>
              <a:t>Ervaring</a:t>
            </a:r>
            <a:r>
              <a:rPr lang="en-US" sz="1600" dirty="0">
                <a:latin typeface="FuturaPT"/>
              </a:rPr>
              <a:t> met </a:t>
            </a:r>
            <a:r>
              <a:rPr lang="en-US" sz="1600" dirty="0" err="1">
                <a:latin typeface="FuturaPT"/>
              </a:rPr>
              <a:t>thuisleren</a:t>
            </a:r>
            <a:r>
              <a:rPr lang="en-US" sz="1600" dirty="0">
                <a:latin typeface="FuturaPT"/>
              </a:rPr>
              <a:t> </a:t>
            </a:r>
            <a:r>
              <a:rPr lang="en-US" sz="1600" dirty="0" err="1">
                <a:latin typeface="FuturaPT"/>
              </a:rPr>
              <a:t>tijdens</a:t>
            </a:r>
            <a:r>
              <a:rPr lang="en-US" sz="1600" dirty="0">
                <a:latin typeface="FuturaPT"/>
              </a:rPr>
              <a:t> </a:t>
            </a:r>
            <a:r>
              <a:rPr lang="en-US" sz="1600" dirty="0" err="1">
                <a:latin typeface="FuturaPT"/>
              </a:rPr>
              <a:t>schoolsluiting</a:t>
            </a:r>
            <a:r>
              <a:rPr lang="en-US" sz="1600" dirty="0">
                <a:latin typeface="FuturaPT"/>
              </a:rPr>
              <a:t> PISA 2022 (7 EU-</a:t>
            </a:r>
            <a:r>
              <a:rPr lang="en-US" sz="1600" dirty="0" err="1">
                <a:latin typeface="FuturaPT"/>
              </a:rPr>
              <a:t>landen</a:t>
            </a:r>
            <a:r>
              <a:rPr lang="en-US" sz="1600" dirty="0">
                <a:latin typeface="FuturaPT"/>
              </a:rPr>
              <a:t>)</a:t>
            </a:r>
            <a:endParaRPr lang="en-GB" sz="1600" dirty="0">
              <a:latin typeface="FuturaPT"/>
            </a:endParaRPr>
          </a:p>
        </p:txBody>
      </p:sp>
      <p:grpSp>
        <p:nvGrpSpPr>
          <p:cNvPr id="10" name="Group 9">
            <a:extLst>
              <a:ext uri="{FF2B5EF4-FFF2-40B4-BE49-F238E27FC236}">
                <a16:creationId xmlns:a16="http://schemas.microsoft.com/office/drawing/2014/main" id="{6DAA610B-7119-A85F-DB19-4098B40B12FF}"/>
              </a:ext>
            </a:extLst>
          </p:cNvPr>
          <p:cNvGrpSpPr/>
          <p:nvPr/>
        </p:nvGrpSpPr>
        <p:grpSpPr>
          <a:xfrm>
            <a:off x="5502275" y="2076449"/>
            <a:ext cx="2727326" cy="428980"/>
            <a:chOff x="5502275" y="2076449"/>
            <a:chExt cx="2727326" cy="428980"/>
          </a:xfrm>
        </p:grpSpPr>
        <p:sp>
          <p:nvSpPr>
            <p:cNvPr id="2" name="Rectangle 1">
              <a:extLst>
                <a:ext uri="{FF2B5EF4-FFF2-40B4-BE49-F238E27FC236}">
                  <a16:creationId xmlns:a16="http://schemas.microsoft.com/office/drawing/2014/main" id="{D8D25A8D-CE55-B357-56D8-20928490928A}"/>
                </a:ext>
              </a:extLst>
            </p:cNvPr>
            <p:cNvSpPr/>
            <p:nvPr/>
          </p:nvSpPr>
          <p:spPr>
            <a:xfrm>
              <a:off x="5502275" y="2076450"/>
              <a:ext cx="531811" cy="4289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BB4967B1-E2BC-FE9F-FDDE-DA8291E9B6DD}"/>
                </a:ext>
              </a:extLst>
            </p:cNvPr>
            <p:cNvSpPr/>
            <p:nvPr/>
          </p:nvSpPr>
          <p:spPr>
            <a:xfrm>
              <a:off x="6053137" y="2076450"/>
              <a:ext cx="523875" cy="4289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A3C1765-57C4-B653-9B8B-A48474A4636B}"/>
                </a:ext>
              </a:extLst>
            </p:cNvPr>
            <p:cNvSpPr/>
            <p:nvPr/>
          </p:nvSpPr>
          <p:spPr>
            <a:xfrm>
              <a:off x="6596064" y="2076450"/>
              <a:ext cx="547686" cy="4289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05615D1-7469-E672-369B-F708F8B67068}"/>
                </a:ext>
              </a:extLst>
            </p:cNvPr>
            <p:cNvSpPr/>
            <p:nvPr/>
          </p:nvSpPr>
          <p:spPr>
            <a:xfrm>
              <a:off x="7162800" y="2076450"/>
              <a:ext cx="523875" cy="4289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6862321-0E04-19EE-6DD6-92559EB5EBE5}"/>
                </a:ext>
              </a:extLst>
            </p:cNvPr>
            <p:cNvSpPr/>
            <p:nvPr/>
          </p:nvSpPr>
          <p:spPr>
            <a:xfrm>
              <a:off x="7705726" y="2076449"/>
              <a:ext cx="523875" cy="4289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5702BC7-489F-96D1-6C20-7986A1389AD6}"/>
              </a:ext>
            </a:extLst>
          </p:cNvPr>
          <p:cNvGrpSpPr/>
          <p:nvPr/>
        </p:nvGrpSpPr>
        <p:grpSpPr>
          <a:xfrm>
            <a:off x="5502276" y="2598612"/>
            <a:ext cx="1641473" cy="428979"/>
            <a:chOff x="5502276" y="2598612"/>
            <a:chExt cx="1641473" cy="428979"/>
          </a:xfrm>
        </p:grpSpPr>
        <p:sp>
          <p:nvSpPr>
            <p:cNvPr id="11" name="Rectangle 10">
              <a:extLst>
                <a:ext uri="{FF2B5EF4-FFF2-40B4-BE49-F238E27FC236}">
                  <a16:creationId xmlns:a16="http://schemas.microsoft.com/office/drawing/2014/main" id="{80B9ACDC-F1A0-2D42-A64C-4C4FBED7D9A3}"/>
                </a:ext>
              </a:extLst>
            </p:cNvPr>
            <p:cNvSpPr/>
            <p:nvPr/>
          </p:nvSpPr>
          <p:spPr>
            <a:xfrm>
              <a:off x="5502276" y="2598612"/>
              <a:ext cx="531810" cy="4289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1282AA2E-896D-8DFB-CA90-575E120EB3CB}"/>
                </a:ext>
              </a:extLst>
            </p:cNvPr>
            <p:cNvSpPr/>
            <p:nvPr/>
          </p:nvSpPr>
          <p:spPr>
            <a:xfrm>
              <a:off x="6053138" y="2598612"/>
              <a:ext cx="523875" cy="4289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827DBE3-6DD9-D4AB-F463-16F823284D90}"/>
                </a:ext>
              </a:extLst>
            </p:cNvPr>
            <p:cNvSpPr/>
            <p:nvPr/>
          </p:nvSpPr>
          <p:spPr>
            <a:xfrm>
              <a:off x="6596063" y="2598612"/>
              <a:ext cx="547686" cy="4289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A8A61609-02BC-FE45-AECA-0AC78BFEB09F}"/>
              </a:ext>
            </a:extLst>
          </p:cNvPr>
          <p:cNvGrpSpPr/>
          <p:nvPr/>
        </p:nvGrpSpPr>
        <p:grpSpPr>
          <a:xfrm>
            <a:off x="5502275" y="3214510"/>
            <a:ext cx="1074736" cy="428979"/>
            <a:chOff x="5502275" y="3214510"/>
            <a:chExt cx="1074736" cy="428979"/>
          </a:xfrm>
        </p:grpSpPr>
        <p:sp>
          <p:nvSpPr>
            <p:cNvPr id="15" name="Rectangle 14">
              <a:extLst>
                <a:ext uri="{FF2B5EF4-FFF2-40B4-BE49-F238E27FC236}">
                  <a16:creationId xmlns:a16="http://schemas.microsoft.com/office/drawing/2014/main" id="{7ECC6153-50E2-52F2-6984-F4CF4302E166}"/>
                </a:ext>
              </a:extLst>
            </p:cNvPr>
            <p:cNvSpPr/>
            <p:nvPr/>
          </p:nvSpPr>
          <p:spPr>
            <a:xfrm>
              <a:off x="5502275" y="3214510"/>
              <a:ext cx="531810" cy="4289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F7EB089D-02CD-73EA-E99A-4BE35FD481B4}"/>
                </a:ext>
              </a:extLst>
            </p:cNvPr>
            <p:cNvSpPr/>
            <p:nvPr/>
          </p:nvSpPr>
          <p:spPr>
            <a:xfrm>
              <a:off x="6053136" y="3214510"/>
              <a:ext cx="523875" cy="4289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Rectangle 17">
            <a:extLst>
              <a:ext uri="{FF2B5EF4-FFF2-40B4-BE49-F238E27FC236}">
                <a16:creationId xmlns:a16="http://schemas.microsoft.com/office/drawing/2014/main" id="{A3657FFE-FE99-78D2-64A6-E061A55F0F18}"/>
              </a:ext>
            </a:extLst>
          </p:cNvPr>
          <p:cNvSpPr/>
          <p:nvPr/>
        </p:nvSpPr>
        <p:spPr>
          <a:xfrm>
            <a:off x="5502275" y="3766179"/>
            <a:ext cx="508000" cy="4289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oup 20">
            <a:extLst>
              <a:ext uri="{FF2B5EF4-FFF2-40B4-BE49-F238E27FC236}">
                <a16:creationId xmlns:a16="http://schemas.microsoft.com/office/drawing/2014/main" id="{C8B0B85C-B4CB-D80A-8586-D246AFDC72E9}"/>
              </a:ext>
            </a:extLst>
          </p:cNvPr>
          <p:cNvGrpSpPr/>
          <p:nvPr/>
        </p:nvGrpSpPr>
        <p:grpSpPr>
          <a:xfrm>
            <a:off x="4388642" y="4288341"/>
            <a:ext cx="1085058" cy="428979"/>
            <a:chOff x="4388642" y="4288341"/>
            <a:chExt cx="1085058" cy="428979"/>
          </a:xfrm>
        </p:grpSpPr>
        <p:sp>
          <p:nvSpPr>
            <p:cNvPr id="19" name="Rectangle 18">
              <a:extLst>
                <a:ext uri="{FF2B5EF4-FFF2-40B4-BE49-F238E27FC236}">
                  <a16:creationId xmlns:a16="http://schemas.microsoft.com/office/drawing/2014/main" id="{4DD7E79D-D8BD-D0DC-E40D-5809A6A9D800}"/>
                </a:ext>
              </a:extLst>
            </p:cNvPr>
            <p:cNvSpPr/>
            <p:nvPr/>
          </p:nvSpPr>
          <p:spPr>
            <a:xfrm>
              <a:off x="4938714" y="4288341"/>
              <a:ext cx="534986" cy="4289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A8787796-279D-5C64-0E86-9ACB4BF4993D}"/>
                </a:ext>
              </a:extLst>
            </p:cNvPr>
            <p:cNvSpPr/>
            <p:nvPr/>
          </p:nvSpPr>
          <p:spPr>
            <a:xfrm>
              <a:off x="4388642" y="4288341"/>
              <a:ext cx="532607" cy="4289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 name="Group 23">
            <a:extLst>
              <a:ext uri="{FF2B5EF4-FFF2-40B4-BE49-F238E27FC236}">
                <a16:creationId xmlns:a16="http://schemas.microsoft.com/office/drawing/2014/main" id="{7F710992-E0D6-66B4-2B8B-DBBE970690C9}"/>
              </a:ext>
            </a:extLst>
          </p:cNvPr>
          <p:cNvGrpSpPr/>
          <p:nvPr/>
        </p:nvGrpSpPr>
        <p:grpSpPr>
          <a:xfrm>
            <a:off x="4388642" y="4865574"/>
            <a:ext cx="1088233" cy="428979"/>
            <a:chOff x="4388642" y="4865574"/>
            <a:chExt cx="1088233" cy="428979"/>
          </a:xfrm>
        </p:grpSpPr>
        <p:sp>
          <p:nvSpPr>
            <p:cNvPr id="22" name="Rectangle 21">
              <a:extLst>
                <a:ext uri="{FF2B5EF4-FFF2-40B4-BE49-F238E27FC236}">
                  <a16:creationId xmlns:a16="http://schemas.microsoft.com/office/drawing/2014/main" id="{0A9459D8-E7F1-6148-4B71-1F539652B3FB}"/>
                </a:ext>
              </a:extLst>
            </p:cNvPr>
            <p:cNvSpPr/>
            <p:nvPr/>
          </p:nvSpPr>
          <p:spPr>
            <a:xfrm>
              <a:off x="4938714" y="4865574"/>
              <a:ext cx="538161" cy="4289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6896B6D6-0953-F128-E0FE-571A4368772D}"/>
                </a:ext>
              </a:extLst>
            </p:cNvPr>
            <p:cNvSpPr/>
            <p:nvPr/>
          </p:nvSpPr>
          <p:spPr>
            <a:xfrm>
              <a:off x="4388642" y="4865574"/>
              <a:ext cx="532608" cy="4289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9" name="Group 28">
            <a:extLst>
              <a:ext uri="{FF2B5EF4-FFF2-40B4-BE49-F238E27FC236}">
                <a16:creationId xmlns:a16="http://schemas.microsoft.com/office/drawing/2014/main" id="{E75D5FB1-7C44-FE39-6F52-4D051D395390}"/>
              </a:ext>
            </a:extLst>
          </p:cNvPr>
          <p:cNvGrpSpPr/>
          <p:nvPr/>
        </p:nvGrpSpPr>
        <p:grpSpPr>
          <a:xfrm>
            <a:off x="3432175" y="5426401"/>
            <a:ext cx="2044699" cy="459782"/>
            <a:chOff x="3432175" y="5426401"/>
            <a:chExt cx="2044699" cy="459782"/>
          </a:xfrm>
        </p:grpSpPr>
        <p:sp>
          <p:nvSpPr>
            <p:cNvPr id="25" name="Rectangle 24">
              <a:extLst>
                <a:ext uri="{FF2B5EF4-FFF2-40B4-BE49-F238E27FC236}">
                  <a16:creationId xmlns:a16="http://schemas.microsoft.com/office/drawing/2014/main" id="{998A820C-9797-1701-E4C3-B23EEDF0C206}"/>
                </a:ext>
              </a:extLst>
            </p:cNvPr>
            <p:cNvSpPr/>
            <p:nvPr/>
          </p:nvSpPr>
          <p:spPr>
            <a:xfrm>
              <a:off x="4943475" y="5426401"/>
              <a:ext cx="533399" cy="4289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141D9107-51ED-F07D-54B2-A4BE8223DD4B}"/>
                </a:ext>
              </a:extLst>
            </p:cNvPr>
            <p:cNvSpPr/>
            <p:nvPr/>
          </p:nvSpPr>
          <p:spPr>
            <a:xfrm>
              <a:off x="4388641" y="5442807"/>
              <a:ext cx="532609" cy="4289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CE4F77C7-ABD8-63B7-FF91-3F66CBB415AE}"/>
                </a:ext>
              </a:extLst>
            </p:cNvPr>
            <p:cNvSpPr/>
            <p:nvPr/>
          </p:nvSpPr>
          <p:spPr>
            <a:xfrm>
              <a:off x="3839762" y="5442806"/>
              <a:ext cx="523875" cy="4289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FF26252D-F868-CBC8-3922-99095D21BD37}"/>
                </a:ext>
              </a:extLst>
            </p:cNvPr>
            <p:cNvSpPr/>
            <p:nvPr/>
          </p:nvSpPr>
          <p:spPr>
            <a:xfrm>
              <a:off x="3432175" y="5457204"/>
              <a:ext cx="381000" cy="4289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07571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par>
                          <p:cTn id="11" fill="hold">
                            <p:stCondLst>
                              <p:cond delay="1000"/>
                            </p:stCondLst>
                            <p:childTnLst>
                              <p:par>
                                <p:cTn id="12" presetID="22" presetClass="exit" presetSubtype="8" fill="hold" nodeType="afterEffect">
                                  <p:stCondLst>
                                    <p:cond delay="0"/>
                                  </p:stCondLst>
                                  <p:childTnLst>
                                    <p:animEffect transition="out" filter="wipe(left)">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childTnLst>
                          </p:cTn>
                        </p:par>
                        <p:par>
                          <p:cTn id="15" fill="hold">
                            <p:stCondLst>
                              <p:cond delay="1500"/>
                            </p:stCondLst>
                            <p:childTnLst>
                              <p:par>
                                <p:cTn id="16" presetID="22" presetClass="exit" presetSubtype="8" fill="hold" nodeType="afterEffect">
                                  <p:stCondLst>
                                    <p:cond delay="0"/>
                                  </p:stCondLst>
                                  <p:childTnLst>
                                    <p:animEffect transition="out" filter="wipe(left)">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childTnLst>
                          </p:cTn>
                        </p:par>
                        <p:par>
                          <p:cTn id="19" fill="hold">
                            <p:stCondLst>
                              <p:cond delay="2000"/>
                            </p:stCondLst>
                            <p:childTnLst>
                              <p:par>
                                <p:cTn id="20" presetID="22" presetClass="exit" presetSubtype="8" fill="hold" nodeType="afterEffect">
                                  <p:stCondLst>
                                    <p:cond delay="0"/>
                                  </p:stCondLst>
                                  <p:childTnLst>
                                    <p:animEffect transition="out" filter="wipe(left)">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par>
                          <p:cTn id="23" fill="hold">
                            <p:stCondLst>
                              <p:cond delay="2500"/>
                            </p:stCondLst>
                            <p:childTnLst>
                              <p:par>
                                <p:cTn id="24" presetID="22" presetClass="exit" presetSubtype="8" fill="hold" grpId="0" nodeType="afterEffect">
                                  <p:stCondLst>
                                    <p:cond delay="0"/>
                                  </p:stCondLst>
                                  <p:childTnLst>
                                    <p:animEffect transition="out" filter="wipe(left)">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childTnLst>
                          </p:cTn>
                        </p:par>
                        <p:par>
                          <p:cTn id="27" fill="hold">
                            <p:stCondLst>
                              <p:cond delay="3000"/>
                            </p:stCondLst>
                            <p:childTnLst>
                              <p:par>
                                <p:cTn id="28" presetID="22" presetClass="exit" presetSubtype="2" fill="hold" nodeType="afterEffect">
                                  <p:stCondLst>
                                    <p:cond delay="0"/>
                                  </p:stCondLst>
                                  <p:childTnLst>
                                    <p:animEffect transition="out" filter="wipe(right)">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childTnLst>
                          </p:cTn>
                        </p:par>
                        <p:par>
                          <p:cTn id="31" fill="hold">
                            <p:stCondLst>
                              <p:cond delay="3500"/>
                            </p:stCondLst>
                            <p:childTnLst>
                              <p:par>
                                <p:cTn id="32" presetID="22" presetClass="exit" presetSubtype="2" fill="hold" nodeType="afterEffect">
                                  <p:stCondLst>
                                    <p:cond delay="0"/>
                                  </p:stCondLst>
                                  <p:childTnLst>
                                    <p:animEffect transition="out" filter="wipe(right)">
                                      <p:cBhvr>
                                        <p:cTn id="33" dur="500"/>
                                        <p:tgtEl>
                                          <p:spTgt spid="24"/>
                                        </p:tgtEl>
                                      </p:cBhvr>
                                    </p:animEffect>
                                    <p:set>
                                      <p:cBhvr>
                                        <p:cTn id="34" dur="1" fill="hold">
                                          <p:stCondLst>
                                            <p:cond delay="499"/>
                                          </p:stCondLst>
                                        </p:cTn>
                                        <p:tgtEl>
                                          <p:spTgt spid="24"/>
                                        </p:tgtEl>
                                        <p:attrNameLst>
                                          <p:attrName>style.visibility</p:attrName>
                                        </p:attrNameLst>
                                      </p:cBhvr>
                                      <p:to>
                                        <p:strVal val="hidden"/>
                                      </p:to>
                                    </p:set>
                                  </p:childTnLst>
                                </p:cTn>
                              </p:par>
                            </p:childTnLst>
                          </p:cTn>
                        </p:par>
                        <p:par>
                          <p:cTn id="35" fill="hold">
                            <p:stCondLst>
                              <p:cond delay="4000"/>
                            </p:stCondLst>
                            <p:childTnLst>
                              <p:par>
                                <p:cTn id="36" presetID="22" presetClass="exit" presetSubtype="2" fill="hold" nodeType="afterEffect">
                                  <p:stCondLst>
                                    <p:cond delay="0"/>
                                  </p:stCondLst>
                                  <p:childTnLst>
                                    <p:animEffect transition="out" filter="wipe(right)">
                                      <p:cBhvr>
                                        <p:cTn id="37" dur="1000"/>
                                        <p:tgtEl>
                                          <p:spTgt spid="29"/>
                                        </p:tgtEl>
                                      </p:cBhvr>
                                    </p:animEffect>
                                    <p:set>
                                      <p:cBhvr>
                                        <p:cTn id="38" dur="1" fill="hold">
                                          <p:stCondLst>
                                            <p:cond delay="9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7205ABA5-0689-4A43-2EE6-38518D67B6CD}"/>
              </a:ext>
            </a:extLst>
          </p:cNvPr>
          <p:cNvSpPr txBox="1">
            <a:spLocks/>
          </p:cNvSpPr>
          <p:nvPr/>
        </p:nvSpPr>
        <p:spPr>
          <a:xfrm>
            <a:off x="1257302" y="35918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err="1">
                <a:solidFill>
                  <a:srgbClr val="65A0E4"/>
                </a:solidFill>
                <a:latin typeface="FuturaPT"/>
                <a:ea typeface="ADLaM Display" panose="020F0502020204030204" pitchFamily="2" charset="0"/>
                <a:cs typeface="ADLaM Display" panose="020F0502020204030204" pitchFamily="2" charset="0"/>
              </a:rPr>
              <a:t>Ervaringen</a:t>
            </a:r>
            <a:r>
              <a:rPr lang="en-GB" sz="3200" dirty="0">
                <a:solidFill>
                  <a:srgbClr val="65A0E4"/>
                </a:solidFill>
                <a:latin typeface="FuturaPT"/>
                <a:ea typeface="ADLaM Display" panose="020F0502020204030204" pitchFamily="2" charset="0"/>
                <a:cs typeface="ADLaM Display" panose="020F0502020204030204" pitchFamily="2" charset="0"/>
              </a:rPr>
              <a:t> met </a:t>
            </a:r>
            <a:r>
              <a:rPr lang="en-GB" sz="3200" dirty="0" err="1">
                <a:solidFill>
                  <a:srgbClr val="65A0E4"/>
                </a:solidFill>
                <a:latin typeface="FuturaPT"/>
                <a:ea typeface="ADLaM Display" panose="020F0502020204030204" pitchFamily="2" charset="0"/>
                <a:cs typeface="ADLaM Display" panose="020F0502020204030204" pitchFamily="2" charset="0"/>
              </a:rPr>
              <a:t>thuisleren</a:t>
            </a:r>
            <a:endParaRPr lang="en-GB" sz="3200" dirty="0">
              <a:solidFill>
                <a:srgbClr val="65A0E4"/>
              </a:solidFill>
              <a:latin typeface="FuturaPT"/>
              <a:ea typeface="ADLaM Display" panose="020F0502020204030204" pitchFamily="2" charset="0"/>
              <a:cs typeface="ADLaM Display" panose="020F0502020204030204" pitchFamily="2" charset="0"/>
            </a:endParaRPr>
          </a:p>
        </p:txBody>
      </p:sp>
      <p:sp>
        <p:nvSpPr>
          <p:cNvPr id="41" name="TextBox 40">
            <a:extLst>
              <a:ext uri="{FF2B5EF4-FFF2-40B4-BE49-F238E27FC236}">
                <a16:creationId xmlns:a16="http://schemas.microsoft.com/office/drawing/2014/main" id="{1E1A01FE-9794-A86C-0B93-2E66CAA49D23}"/>
              </a:ext>
            </a:extLst>
          </p:cNvPr>
          <p:cNvSpPr txBox="1"/>
          <p:nvPr/>
        </p:nvSpPr>
        <p:spPr>
          <a:xfrm>
            <a:off x="1257301" y="1263032"/>
            <a:ext cx="10515599" cy="584775"/>
          </a:xfrm>
          <a:prstGeom prst="rect">
            <a:avLst/>
          </a:prstGeom>
          <a:noFill/>
        </p:spPr>
        <p:txBody>
          <a:bodyPr wrap="square" rtlCol="0">
            <a:spAutoFit/>
          </a:bodyPr>
          <a:lstStyle/>
          <a:p>
            <a:r>
              <a:rPr lang="nl-NL" sz="1600" dirty="0">
                <a:latin typeface="FuturaPT"/>
              </a:rPr>
              <a:t>Percentage (zeer) eens met stellingen over ervaringen met thuisleren tijdens schoolsluiting PISA-2022, naar </a:t>
            </a:r>
            <a:r>
              <a:rPr lang="en-GB" sz="1600" dirty="0" err="1">
                <a:latin typeface="FuturaPT"/>
              </a:rPr>
              <a:t>geslacht</a:t>
            </a:r>
            <a:r>
              <a:rPr lang="en-GB" sz="1600" dirty="0">
                <a:latin typeface="FuturaPT"/>
              </a:rPr>
              <a:t> (Nederland)</a:t>
            </a:r>
          </a:p>
        </p:txBody>
      </p:sp>
      <p:grpSp>
        <p:nvGrpSpPr>
          <p:cNvPr id="65" name="Group 64">
            <a:extLst>
              <a:ext uri="{FF2B5EF4-FFF2-40B4-BE49-F238E27FC236}">
                <a16:creationId xmlns:a16="http://schemas.microsoft.com/office/drawing/2014/main" id="{24D1EC87-6B99-1E49-A352-DDE53F234045}"/>
              </a:ext>
            </a:extLst>
          </p:cNvPr>
          <p:cNvGrpSpPr/>
          <p:nvPr/>
        </p:nvGrpSpPr>
        <p:grpSpPr>
          <a:xfrm>
            <a:off x="2171699" y="1847807"/>
            <a:ext cx="8290375" cy="4754252"/>
            <a:chOff x="2171699" y="1847807"/>
            <a:chExt cx="8290375" cy="4754252"/>
          </a:xfrm>
        </p:grpSpPr>
        <p:grpSp>
          <p:nvGrpSpPr>
            <p:cNvPr id="23" name="Group 22">
              <a:extLst>
                <a:ext uri="{FF2B5EF4-FFF2-40B4-BE49-F238E27FC236}">
                  <a16:creationId xmlns:a16="http://schemas.microsoft.com/office/drawing/2014/main" id="{4893974F-8B54-7552-0D2D-5AC1705EE422}"/>
                </a:ext>
              </a:extLst>
            </p:cNvPr>
            <p:cNvGrpSpPr/>
            <p:nvPr/>
          </p:nvGrpSpPr>
          <p:grpSpPr>
            <a:xfrm>
              <a:off x="2171699" y="1847807"/>
              <a:ext cx="8290375" cy="4754252"/>
              <a:chOff x="2171699" y="1847807"/>
              <a:chExt cx="8290375" cy="4754252"/>
            </a:xfrm>
          </p:grpSpPr>
          <p:pic>
            <p:nvPicPr>
              <p:cNvPr id="2" name="Picture 1">
                <a:extLst>
                  <a:ext uri="{FF2B5EF4-FFF2-40B4-BE49-F238E27FC236}">
                    <a16:creationId xmlns:a16="http://schemas.microsoft.com/office/drawing/2014/main" id="{904B4C52-28A0-4CB6-78EB-D8B4C4FD2F3C}"/>
                  </a:ext>
                </a:extLst>
              </p:cNvPr>
              <p:cNvPicPr>
                <a:picLocks noChangeAspect="1"/>
              </p:cNvPicPr>
              <p:nvPr/>
            </p:nvPicPr>
            <p:blipFill>
              <a:blip r:embed="rId3"/>
              <a:stretch>
                <a:fillRect/>
              </a:stretch>
            </p:blipFill>
            <p:spPr>
              <a:xfrm>
                <a:off x="2171699" y="1847807"/>
                <a:ext cx="8290375" cy="4754252"/>
              </a:xfrm>
              <a:prstGeom prst="rect">
                <a:avLst/>
              </a:prstGeom>
            </p:spPr>
          </p:pic>
          <p:sp>
            <p:nvSpPr>
              <p:cNvPr id="3" name="Rectangle 2">
                <a:extLst>
                  <a:ext uri="{FF2B5EF4-FFF2-40B4-BE49-F238E27FC236}">
                    <a16:creationId xmlns:a16="http://schemas.microsoft.com/office/drawing/2014/main" id="{A63CA753-EEC2-A1C9-845B-6ADB624706EC}"/>
                  </a:ext>
                </a:extLst>
              </p:cNvPr>
              <p:cNvSpPr/>
              <p:nvPr/>
            </p:nvSpPr>
            <p:spPr>
              <a:xfrm>
                <a:off x="2305050" y="2981325"/>
                <a:ext cx="1800225" cy="8477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4" name="Rectangle 3">
                <a:extLst>
                  <a:ext uri="{FF2B5EF4-FFF2-40B4-BE49-F238E27FC236}">
                    <a16:creationId xmlns:a16="http://schemas.microsoft.com/office/drawing/2014/main" id="{D813DD36-601A-AC8D-7479-E3377E1581C5}"/>
                  </a:ext>
                </a:extLst>
              </p:cNvPr>
              <p:cNvSpPr/>
              <p:nvPr/>
            </p:nvSpPr>
            <p:spPr>
              <a:xfrm>
                <a:off x="5200650" y="3062285"/>
                <a:ext cx="295275" cy="257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5" name="Rectangle 4">
                <a:extLst>
                  <a:ext uri="{FF2B5EF4-FFF2-40B4-BE49-F238E27FC236}">
                    <a16:creationId xmlns:a16="http://schemas.microsoft.com/office/drawing/2014/main" id="{5D7246E9-676E-9232-9214-3D1DB60BF8CC}"/>
                  </a:ext>
                </a:extLst>
              </p:cNvPr>
              <p:cNvSpPr/>
              <p:nvPr/>
            </p:nvSpPr>
            <p:spPr>
              <a:xfrm>
                <a:off x="4505325" y="3062287"/>
                <a:ext cx="295275" cy="257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6" name="Rectangle 5">
                <a:extLst>
                  <a:ext uri="{FF2B5EF4-FFF2-40B4-BE49-F238E27FC236}">
                    <a16:creationId xmlns:a16="http://schemas.microsoft.com/office/drawing/2014/main" id="{0B7AB34D-5BA7-2181-BEAF-44E1D1A5C42F}"/>
                  </a:ext>
                </a:extLst>
              </p:cNvPr>
              <p:cNvSpPr/>
              <p:nvPr/>
            </p:nvSpPr>
            <p:spPr>
              <a:xfrm>
                <a:off x="5895975" y="3062286"/>
                <a:ext cx="295275" cy="257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15" name="Rectangle 14">
                <a:extLst>
                  <a:ext uri="{FF2B5EF4-FFF2-40B4-BE49-F238E27FC236}">
                    <a16:creationId xmlns:a16="http://schemas.microsoft.com/office/drawing/2014/main" id="{5C13E176-D51B-4900-3E0D-8881847397DD}"/>
                  </a:ext>
                </a:extLst>
              </p:cNvPr>
              <p:cNvSpPr/>
              <p:nvPr/>
            </p:nvSpPr>
            <p:spPr>
              <a:xfrm>
                <a:off x="6496050" y="2495550"/>
                <a:ext cx="13239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16" name="Rectangle 15">
                <a:extLst>
                  <a:ext uri="{FF2B5EF4-FFF2-40B4-BE49-F238E27FC236}">
                    <a16:creationId xmlns:a16="http://schemas.microsoft.com/office/drawing/2014/main" id="{8702DFA5-A8AC-F0FB-ADD9-0DDEDBC236CA}"/>
                  </a:ext>
                </a:extLst>
              </p:cNvPr>
              <p:cNvSpPr/>
              <p:nvPr/>
            </p:nvSpPr>
            <p:spPr>
              <a:xfrm>
                <a:off x="8667750" y="2495550"/>
                <a:ext cx="3714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17" name="Rectangle 16">
                <a:extLst>
                  <a:ext uri="{FF2B5EF4-FFF2-40B4-BE49-F238E27FC236}">
                    <a16:creationId xmlns:a16="http://schemas.microsoft.com/office/drawing/2014/main" id="{B69E5F03-3141-B9C9-66DF-9445E247A5B8}"/>
                  </a:ext>
                </a:extLst>
              </p:cNvPr>
              <p:cNvSpPr/>
              <p:nvPr/>
            </p:nvSpPr>
            <p:spPr>
              <a:xfrm>
                <a:off x="9241062" y="2495550"/>
                <a:ext cx="3714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18" name="Rectangle 17">
                <a:extLst>
                  <a:ext uri="{FF2B5EF4-FFF2-40B4-BE49-F238E27FC236}">
                    <a16:creationId xmlns:a16="http://schemas.microsoft.com/office/drawing/2014/main" id="{68BA465E-4CFB-6C44-27CD-5FCB17F8A7AB}"/>
                  </a:ext>
                </a:extLst>
              </p:cNvPr>
              <p:cNvSpPr/>
              <p:nvPr/>
            </p:nvSpPr>
            <p:spPr>
              <a:xfrm>
                <a:off x="10005780" y="2495550"/>
                <a:ext cx="3714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19" name="Rectangle 18">
                <a:extLst>
                  <a:ext uri="{FF2B5EF4-FFF2-40B4-BE49-F238E27FC236}">
                    <a16:creationId xmlns:a16="http://schemas.microsoft.com/office/drawing/2014/main" id="{86BA4112-4C97-6B23-8723-171F635ADC20}"/>
                  </a:ext>
                </a:extLst>
              </p:cNvPr>
              <p:cNvSpPr/>
              <p:nvPr/>
            </p:nvSpPr>
            <p:spPr>
              <a:xfrm>
                <a:off x="6496050" y="3319460"/>
                <a:ext cx="1428750" cy="4333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20" name="Rectangle 19">
                <a:extLst>
                  <a:ext uri="{FF2B5EF4-FFF2-40B4-BE49-F238E27FC236}">
                    <a16:creationId xmlns:a16="http://schemas.microsoft.com/office/drawing/2014/main" id="{DAB66171-DC6A-916B-6732-634B32451E00}"/>
                  </a:ext>
                </a:extLst>
              </p:cNvPr>
              <p:cNvSpPr/>
              <p:nvPr/>
            </p:nvSpPr>
            <p:spPr>
              <a:xfrm>
                <a:off x="8667749" y="3319460"/>
                <a:ext cx="371475" cy="4333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21" name="Rectangle 20">
                <a:extLst>
                  <a:ext uri="{FF2B5EF4-FFF2-40B4-BE49-F238E27FC236}">
                    <a16:creationId xmlns:a16="http://schemas.microsoft.com/office/drawing/2014/main" id="{36666A10-E58D-5319-3A93-91C9B4184D57}"/>
                  </a:ext>
                </a:extLst>
              </p:cNvPr>
              <p:cNvSpPr/>
              <p:nvPr/>
            </p:nvSpPr>
            <p:spPr>
              <a:xfrm>
                <a:off x="9250585" y="3319460"/>
                <a:ext cx="371475" cy="4333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22" name="Rectangle 21">
                <a:extLst>
                  <a:ext uri="{FF2B5EF4-FFF2-40B4-BE49-F238E27FC236}">
                    <a16:creationId xmlns:a16="http://schemas.microsoft.com/office/drawing/2014/main" id="{80B0C841-32EB-CA57-B4E0-62B2521678D5}"/>
                  </a:ext>
                </a:extLst>
              </p:cNvPr>
              <p:cNvSpPr/>
              <p:nvPr/>
            </p:nvSpPr>
            <p:spPr>
              <a:xfrm>
                <a:off x="9944100" y="3319460"/>
                <a:ext cx="371475" cy="4333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grpSp>
        <p:sp>
          <p:nvSpPr>
            <p:cNvPr id="61" name="Rectangle 60">
              <a:extLst>
                <a:ext uri="{FF2B5EF4-FFF2-40B4-BE49-F238E27FC236}">
                  <a16:creationId xmlns:a16="http://schemas.microsoft.com/office/drawing/2014/main" id="{01037E71-1C85-ABA4-FF24-4FC601B5D51E}"/>
                </a:ext>
              </a:extLst>
            </p:cNvPr>
            <p:cNvSpPr/>
            <p:nvPr/>
          </p:nvSpPr>
          <p:spPr>
            <a:xfrm>
              <a:off x="2305050" y="3882887"/>
              <a:ext cx="1800225" cy="2517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62" name="Rectangle 61">
              <a:extLst>
                <a:ext uri="{FF2B5EF4-FFF2-40B4-BE49-F238E27FC236}">
                  <a16:creationId xmlns:a16="http://schemas.microsoft.com/office/drawing/2014/main" id="{30CEF80C-6641-4153-EF1A-51D75B93C6C4}"/>
                </a:ext>
              </a:extLst>
            </p:cNvPr>
            <p:cNvSpPr/>
            <p:nvPr/>
          </p:nvSpPr>
          <p:spPr>
            <a:xfrm>
              <a:off x="4505325" y="3891337"/>
              <a:ext cx="3714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63" name="Rectangle 62">
              <a:extLst>
                <a:ext uri="{FF2B5EF4-FFF2-40B4-BE49-F238E27FC236}">
                  <a16:creationId xmlns:a16="http://schemas.microsoft.com/office/drawing/2014/main" id="{06FFD405-873D-B4AE-3C70-CEB0A07CA7AB}"/>
                </a:ext>
              </a:extLst>
            </p:cNvPr>
            <p:cNvSpPr/>
            <p:nvPr/>
          </p:nvSpPr>
          <p:spPr>
            <a:xfrm>
              <a:off x="5124450" y="3930352"/>
              <a:ext cx="3714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64" name="Rectangle 63">
              <a:extLst>
                <a:ext uri="{FF2B5EF4-FFF2-40B4-BE49-F238E27FC236}">
                  <a16:creationId xmlns:a16="http://schemas.microsoft.com/office/drawing/2014/main" id="{86DDB2B0-1E4A-B8B9-818C-F8FCA173CF4C}"/>
                </a:ext>
              </a:extLst>
            </p:cNvPr>
            <p:cNvSpPr/>
            <p:nvPr/>
          </p:nvSpPr>
          <p:spPr>
            <a:xfrm>
              <a:off x="5893037" y="3928528"/>
              <a:ext cx="3714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grpSp>
      <p:pic>
        <p:nvPicPr>
          <p:cNvPr id="66" name="Picture 65">
            <a:extLst>
              <a:ext uri="{FF2B5EF4-FFF2-40B4-BE49-F238E27FC236}">
                <a16:creationId xmlns:a16="http://schemas.microsoft.com/office/drawing/2014/main" id="{F89F5399-F654-DF6F-593B-A8163D27FA83}"/>
              </a:ext>
            </a:extLst>
          </p:cNvPr>
          <p:cNvPicPr>
            <a:picLocks noChangeAspect="1"/>
          </p:cNvPicPr>
          <p:nvPr/>
        </p:nvPicPr>
        <p:blipFill rotWithShape="1">
          <a:blip r:embed="rId3"/>
          <a:srcRect t="42675" r="75873" b="50644"/>
          <a:stretch/>
        </p:blipFill>
        <p:spPr>
          <a:xfrm>
            <a:off x="2171699" y="3876670"/>
            <a:ext cx="2000251" cy="317644"/>
          </a:xfrm>
          <a:prstGeom prst="rect">
            <a:avLst/>
          </a:prstGeom>
        </p:spPr>
      </p:pic>
      <p:sp>
        <p:nvSpPr>
          <p:cNvPr id="67" name="Rectangle 66">
            <a:extLst>
              <a:ext uri="{FF2B5EF4-FFF2-40B4-BE49-F238E27FC236}">
                <a16:creationId xmlns:a16="http://schemas.microsoft.com/office/drawing/2014/main" id="{18AAD104-E068-8D83-E6DE-75360FCF24EC}"/>
              </a:ext>
            </a:extLst>
          </p:cNvPr>
          <p:cNvSpPr/>
          <p:nvPr/>
        </p:nvSpPr>
        <p:spPr>
          <a:xfrm>
            <a:off x="2305050" y="2981325"/>
            <a:ext cx="1800225" cy="8477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68" name="Rectangle 67">
            <a:extLst>
              <a:ext uri="{FF2B5EF4-FFF2-40B4-BE49-F238E27FC236}">
                <a16:creationId xmlns:a16="http://schemas.microsoft.com/office/drawing/2014/main" id="{CFAF089E-ED0D-8058-D4BB-CA3CF6D13738}"/>
              </a:ext>
            </a:extLst>
          </p:cNvPr>
          <p:cNvSpPr/>
          <p:nvPr/>
        </p:nvSpPr>
        <p:spPr>
          <a:xfrm>
            <a:off x="5200650" y="3062285"/>
            <a:ext cx="295275" cy="257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69" name="Rectangle 68">
            <a:extLst>
              <a:ext uri="{FF2B5EF4-FFF2-40B4-BE49-F238E27FC236}">
                <a16:creationId xmlns:a16="http://schemas.microsoft.com/office/drawing/2014/main" id="{694347DA-3F7E-D06B-9C15-6725DC6A0FC2}"/>
              </a:ext>
            </a:extLst>
          </p:cNvPr>
          <p:cNvSpPr/>
          <p:nvPr/>
        </p:nvSpPr>
        <p:spPr>
          <a:xfrm>
            <a:off x="4505325" y="3062287"/>
            <a:ext cx="295275" cy="257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70" name="Rectangle 69">
            <a:extLst>
              <a:ext uri="{FF2B5EF4-FFF2-40B4-BE49-F238E27FC236}">
                <a16:creationId xmlns:a16="http://schemas.microsoft.com/office/drawing/2014/main" id="{5A1F06B5-3766-1B81-4008-A1BC31FE76B8}"/>
              </a:ext>
            </a:extLst>
          </p:cNvPr>
          <p:cNvSpPr/>
          <p:nvPr/>
        </p:nvSpPr>
        <p:spPr>
          <a:xfrm>
            <a:off x="5895975" y="3062286"/>
            <a:ext cx="295275" cy="257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71" name="Rectangle 70">
            <a:extLst>
              <a:ext uri="{FF2B5EF4-FFF2-40B4-BE49-F238E27FC236}">
                <a16:creationId xmlns:a16="http://schemas.microsoft.com/office/drawing/2014/main" id="{BD7E6DC9-AE76-644E-DB8F-1F17CD9BABE4}"/>
              </a:ext>
            </a:extLst>
          </p:cNvPr>
          <p:cNvSpPr/>
          <p:nvPr/>
        </p:nvSpPr>
        <p:spPr>
          <a:xfrm>
            <a:off x="6496050" y="2495550"/>
            <a:ext cx="13239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72" name="Rectangle 71">
            <a:extLst>
              <a:ext uri="{FF2B5EF4-FFF2-40B4-BE49-F238E27FC236}">
                <a16:creationId xmlns:a16="http://schemas.microsoft.com/office/drawing/2014/main" id="{38C5EDB7-B56D-C22A-5BC7-22B173A1862E}"/>
              </a:ext>
            </a:extLst>
          </p:cNvPr>
          <p:cNvSpPr/>
          <p:nvPr/>
        </p:nvSpPr>
        <p:spPr>
          <a:xfrm>
            <a:off x="8667750" y="2495550"/>
            <a:ext cx="3714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73" name="Rectangle 72">
            <a:extLst>
              <a:ext uri="{FF2B5EF4-FFF2-40B4-BE49-F238E27FC236}">
                <a16:creationId xmlns:a16="http://schemas.microsoft.com/office/drawing/2014/main" id="{17510891-61A8-8E25-85A9-951CD8815665}"/>
              </a:ext>
            </a:extLst>
          </p:cNvPr>
          <p:cNvSpPr/>
          <p:nvPr/>
        </p:nvSpPr>
        <p:spPr>
          <a:xfrm>
            <a:off x="9241062" y="2495550"/>
            <a:ext cx="3714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74" name="Rectangle 73">
            <a:extLst>
              <a:ext uri="{FF2B5EF4-FFF2-40B4-BE49-F238E27FC236}">
                <a16:creationId xmlns:a16="http://schemas.microsoft.com/office/drawing/2014/main" id="{898019D0-5354-B9E5-F0A1-A02DFFAB7709}"/>
              </a:ext>
            </a:extLst>
          </p:cNvPr>
          <p:cNvSpPr/>
          <p:nvPr/>
        </p:nvSpPr>
        <p:spPr>
          <a:xfrm>
            <a:off x="10005780" y="2495550"/>
            <a:ext cx="3714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75" name="Rectangle 74">
            <a:extLst>
              <a:ext uri="{FF2B5EF4-FFF2-40B4-BE49-F238E27FC236}">
                <a16:creationId xmlns:a16="http://schemas.microsoft.com/office/drawing/2014/main" id="{B9D078C8-4104-4BF0-143D-4601E9A4C207}"/>
              </a:ext>
            </a:extLst>
          </p:cNvPr>
          <p:cNvSpPr/>
          <p:nvPr/>
        </p:nvSpPr>
        <p:spPr>
          <a:xfrm>
            <a:off x="6496050" y="3319460"/>
            <a:ext cx="1428750" cy="4333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76" name="Rectangle 75">
            <a:extLst>
              <a:ext uri="{FF2B5EF4-FFF2-40B4-BE49-F238E27FC236}">
                <a16:creationId xmlns:a16="http://schemas.microsoft.com/office/drawing/2014/main" id="{6C83B692-6043-9929-4A5F-E273461EBF8E}"/>
              </a:ext>
            </a:extLst>
          </p:cNvPr>
          <p:cNvSpPr/>
          <p:nvPr/>
        </p:nvSpPr>
        <p:spPr>
          <a:xfrm>
            <a:off x="8667749" y="3319460"/>
            <a:ext cx="371475" cy="4333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77" name="Rectangle 76">
            <a:extLst>
              <a:ext uri="{FF2B5EF4-FFF2-40B4-BE49-F238E27FC236}">
                <a16:creationId xmlns:a16="http://schemas.microsoft.com/office/drawing/2014/main" id="{9DB11B18-932A-9228-B01A-970A6918472B}"/>
              </a:ext>
            </a:extLst>
          </p:cNvPr>
          <p:cNvSpPr/>
          <p:nvPr/>
        </p:nvSpPr>
        <p:spPr>
          <a:xfrm>
            <a:off x="9250585" y="3319460"/>
            <a:ext cx="371475" cy="4333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sp>
        <p:nvSpPr>
          <p:cNvPr id="78" name="Rectangle 77">
            <a:extLst>
              <a:ext uri="{FF2B5EF4-FFF2-40B4-BE49-F238E27FC236}">
                <a16:creationId xmlns:a16="http://schemas.microsoft.com/office/drawing/2014/main" id="{8162B981-7C1B-1219-079D-F960A0102116}"/>
              </a:ext>
            </a:extLst>
          </p:cNvPr>
          <p:cNvSpPr/>
          <p:nvPr/>
        </p:nvSpPr>
        <p:spPr>
          <a:xfrm>
            <a:off x="9944100" y="3319460"/>
            <a:ext cx="371475" cy="4333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pic>
        <p:nvPicPr>
          <p:cNvPr id="79" name="Picture 78">
            <a:extLst>
              <a:ext uri="{FF2B5EF4-FFF2-40B4-BE49-F238E27FC236}">
                <a16:creationId xmlns:a16="http://schemas.microsoft.com/office/drawing/2014/main" id="{63C9A505-0DF2-AB84-5920-BB7A36E594A4}"/>
              </a:ext>
            </a:extLst>
          </p:cNvPr>
          <p:cNvPicPr>
            <a:picLocks noChangeAspect="1"/>
          </p:cNvPicPr>
          <p:nvPr/>
        </p:nvPicPr>
        <p:blipFill rotWithShape="1">
          <a:blip r:embed="rId3"/>
          <a:srcRect l="51931" t="14426" r="31639" b="81166"/>
          <a:stretch/>
        </p:blipFill>
        <p:spPr>
          <a:xfrm>
            <a:off x="6477002" y="2533650"/>
            <a:ext cx="1362073" cy="209550"/>
          </a:xfrm>
          <a:prstGeom prst="rect">
            <a:avLst/>
          </a:prstGeom>
        </p:spPr>
      </p:pic>
      <p:pic>
        <p:nvPicPr>
          <p:cNvPr id="80" name="Picture 79">
            <a:extLst>
              <a:ext uri="{FF2B5EF4-FFF2-40B4-BE49-F238E27FC236}">
                <a16:creationId xmlns:a16="http://schemas.microsoft.com/office/drawing/2014/main" id="{AA3F91C2-9AE7-28DD-7568-61B842E34715}"/>
              </a:ext>
            </a:extLst>
          </p:cNvPr>
          <p:cNvPicPr>
            <a:picLocks noChangeAspect="1"/>
          </p:cNvPicPr>
          <p:nvPr/>
        </p:nvPicPr>
        <p:blipFill rotWithShape="1">
          <a:blip r:embed="rId3"/>
          <a:srcRect l="79161" t="14426" r="17737" b="81166"/>
          <a:stretch/>
        </p:blipFill>
        <p:spPr>
          <a:xfrm>
            <a:off x="8734426" y="2533650"/>
            <a:ext cx="257174" cy="209550"/>
          </a:xfrm>
          <a:prstGeom prst="rect">
            <a:avLst/>
          </a:prstGeom>
        </p:spPr>
      </p:pic>
      <p:pic>
        <p:nvPicPr>
          <p:cNvPr id="81" name="Picture 80">
            <a:extLst>
              <a:ext uri="{FF2B5EF4-FFF2-40B4-BE49-F238E27FC236}">
                <a16:creationId xmlns:a16="http://schemas.microsoft.com/office/drawing/2014/main" id="{550D2084-68F0-B0F4-98D0-98FDEA93C787}"/>
              </a:ext>
            </a:extLst>
          </p:cNvPr>
          <p:cNvPicPr>
            <a:picLocks noChangeAspect="1"/>
          </p:cNvPicPr>
          <p:nvPr/>
        </p:nvPicPr>
        <p:blipFill rotWithShape="1">
          <a:blip r:embed="rId3"/>
          <a:srcRect l="87548" t="14426" r="9350" b="81166"/>
          <a:stretch/>
        </p:blipFill>
        <p:spPr>
          <a:xfrm>
            <a:off x="9429750" y="2533649"/>
            <a:ext cx="257174" cy="209551"/>
          </a:xfrm>
          <a:prstGeom prst="rect">
            <a:avLst/>
          </a:prstGeom>
        </p:spPr>
      </p:pic>
      <p:pic>
        <p:nvPicPr>
          <p:cNvPr id="82" name="Picture 81">
            <a:extLst>
              <a:ext uri="{FF2B5EF4-FFF2-40B4-BE49-F238E27FC236}">
                <a16:creationId xmlns:a16="http://schemas.microsoft.com/office/drawing/2014/main" id="{8C5CD500-EF37-3682-ED55-8FB879482952}"/>
              </a:ext>
            </a:extLst>
          </p:cNvPr>
          <p:cNvPicPr>
            <a:picLocks noChangeAspect="1"/>
          </p:cNvPicPr>
          <p:nvPr/>
        </p:nvPicPr>
        <p:blipFill rotWithShape="1">
          <a:blip r:embed="rId3"/>
          <a:srcRect l="95590" t="14426" r="1308" b="81166"/>
          <a:stretch/>
        </p:blipFill>
        <p:spPr>
          <a:xfrm>
            <a:off x="10096500" y="2533649"/>
            <a:ext cx="257174" cy="209551"/>
          </a:xfrm>
          <a:prstGeom prst="rect">
            <a:avLst/>
          </a:prstGeom>
        </p:spPr>
      </p:pic>
      <p:pic>
        <p:nvPicPr>
          <p:cNvPr id="83" name="Picture 82">
            <a:extLst>
              <a:ext uri="{FF2B5EF4-FFF2-40B4-BE49-F238E27FC236}">
                <a16:creationId xmlns:a16="http://schemas.microsoft.com/office/drawing/2014/main" id="{36F53AC5-F914-44DF-56B6-C2ADCA30A7AB}"/>
              </a:ext>
            </a:extLst>
          </p:cNvPr>
          <p:cNvPicPr>
            <a:picLocks noChangeAspect="1"/>
          </p:cNvPicPr>
          <p:nvPr/>
        </p:nvPicPr>
        <p:blipFill rotWithShape="1">
          <a:blip r:embed="rId3"/>
          <a:srcRect l="51931" t="29652" r="29801" b="59129"/>
          <a:stretch/>
        </p:blipFill>
        <p:spPr>
          <a:xfrm>
            <a:off x="6477002" y="3257551"/>
            <a:ext cx="1514473" cy="533400"/>
          </a:xfrm>
          <a:prstGeom prst="rect">
            <a:avLst/>
          </a:prstGeom>
        </p:spPr>
      </p:pic>
      <p:pic>
        <p:nvPicPr>
          <p:cNvPr id="84" name="Picture 83">
            <a:extLst>
              <a:ext uri="{FF2B5EF4-FFF2-40B4-BE49-F238E27FC236}">
                <a16:creationId xmlns:a16="http://schemas.microsoft.com/office/drawing/2014/main" id="{7129DD6C-2CC0-8A19-892C-1D3D21D61649}"/>
              </a:ext>
            </a:extLst>
          </p:cNvPr>
          <p:cNvPicPr>
            <a:picLocks noChangeAspect="1"/>
          </p:cNvPicPr>
          <p:nvPr/>
        </p:nvPicPr>
        <p:blipFill rotWithShape="1">
          <a:blip r:embed="rId3"/>
          <a:srcRect l="79161" t="29652" r="17622" b="64338"/>
          <a:stretch/>
        </p:blipFill>
        <p:spPr>
          <a:xfrm>
            <a:off x="8734426" y="3257549"/>
            <a:ext cx="266700" cy="285751"/>
          </a:xfrm>
          <a:prstGeom prst="rect">
            <a:avLst/>
          </a:prstGeom>
        </p:spPr>
      </p:pic>
      <p:pic>
        <p:nvPicPr>
          <p:cNvPr id="85" name="Picture 84">
            <a:extLst>
              <a:ext uri="{FF2B5EF4-FFF2-40B4-BE49-F238E27FC236}">
                <a16:creationId xmlns:a16="http://schemas.microsoft.com/office/drawing/2014/main" id="{BEB844EA-9992-60C5-B764-ED7CAA3119D4}"/>
              </a:ext>
            </a:extLst>
          </p:cNvPr>
          <p:cNvPicPr>
            <a:picLocks noChangeAspect="1"/>
          </p:cNvPicPr>
          <p:nvPr/>
        </p:nvPicPr>
        <p:blipFill rotWithShape="1">
          <a:blip r:embed="rId3"/>
          <a:srcRect l="87433" t="31255" r="9809" b="62734"/>
          <a:stretch/>
        </p:blipFill>
        <p:spPr>
          <a:xfrm>
            <a:off x="9420226" y="3333750"/>
            <a:ext cx="228601" cy="285752"/>
          </a:xfrm>
          <a:prstGeom prst="rect">
            <a:avLst/>
          </a:prstGeom>
        </p:spPr>
      </p:pic>
      <p:pic>
        <p:nvPicPr>
          <p:cNvPr id="86" name="Picture 85">
            <a:extLst>
              <a:ext uri="{FF2B5EF4-FFF2-40B4-BE49-F238E27FC236}">
                <a16:creationId xmlns:a16="http://schemas.microsoft.com/office/drawing/2014/main" id="{1CB96569-6B64-4409-05AA-E67865D31C45}"/>
              </a:ext>
            </a:extLst>
          </p:cNvPr>
          <p:cNvPicPr>
            <a:picLocks noChangeAspect="1"/>
          </p:cNvPicPr>
          <p:nvPr/>
        </p:nvPicPr>
        <p:blipFill rotWithShape="1">
          <a:blip r:embed="rId3"/>
          <a:srcRect l="95246" t="31255" r="1652" b="63536"/>
          <a:stretch/>
        </p:blipFill>
        <p:spPr>
          <a:xfrm>
            <a:off x="10067927" y="3333749"/>
            <a:ext cx="257175" cy="247651"/>
          </a:xfrm>
          <a:prstGeom prst="rect">
            <a:avLst/>
          </a:prstGeom>
        </p:spPr>
      </p:pic>
      <p:pic>
        <p:nvPicPr>
          <p:cNvPr id="87" name="Picture 86">
            <a:extLst>
              <a:ext uri="{FF2B5EF4-FFF2-40B4-BE49-F238E27FC236}">
                <a16:creationId xmlns:a16="http://schemas.microsoft.com/office/drawing/2014/main" id="{8761F4F1-FD89-ABD8-5467-346B1D19FC07}"/>
              </a:ext>
            </a:extLst>
          </p:cNvPr>
          <p:cNvPicPr>
            <a:picLocks noChangeAspect="1"/>
          </p:cNvPicPr>
          <p:nvPr/>
        </p:nvPicPr>
        <p:blipFill rotWithShape="1">
          <a:blip r:embed="rId3"/>
          <a:srcRect l="28723" t="42475" r="67715" b="51514"/>
          <a:stretch/>
        </p:blipFill>
        <p:spPr>
          <a:xfrm>
            <a:off x="4552950" y="3867151"/>
            <a:ext cx="295275" cy="285751"/>
          </a:xfrm>
          <a:prstGeom prst="rect">
            <a:avLst/>
          </a:prstGeom>
        </p:spPr>
      </p:pic>
      <p:pic>
        <p:nvPicPr>
          <p:cNvPr id="88" name="Picture 87">
            <a:extLst>
              <a:ext uri="{FF2B5EF4-FFF2-40B4-BE49-F238E27FC236}">
                <a16:creationId xmlns:a16="http://schemas.microsoft.com/office/drawing/2014/main" id="{7204E59F-C125-D71C-287D-226962D5B5EB}"/>
              </a:ext>
            </a:extLst>
          </p:cNvPr>
          <p:cNvPicPr>
            <a:picLocks noChangeAspect="1"/>
          </p:cNvPicPr>
          <p:nvPr/>
        </p:nvPicPr>
        <p:blipFill rotWithShape="1">
          <a:blip r:embed="rId3"/>
          <a:srcRect l="36191" t="42675" r="60248" b="51916"/>
          <a:stretch/>
        </p:blipFill>
        <p:spPr>
          <a:xfrm>
            <a:off x="5172076" y="3876669"/>
            <a:ext cx="295276" cy="257175"/>
          </a:xfrm>
          <a:prstGeom prst="rect">
            <a:avLst/>
          </a:prstGeom>
        </p:spPr>
      </p:pic>
      <p:pic>
        <p:nvPicPr>
          <p:cNvPr id="89" name="Picture 88">
            <a:extLst>
              <a:ext uri="{FF2B5EF4-FFF2-40B4-BE49-F238E27FC236}">
                <a16:creationId xmlns:a16="http://schemas.microsoft.com/office/drawing/2014/main" id="{5CB39C93-6B71-7A3C-2BD9-F8B7E3E6B1E5}"/>
              </a:ext>
            </a:extLst>
          </p:cNvPr>
          <p:cNvPicPr>
            <a:picLocks noChangeAspect="1"/>
          </p:cNvPicPr>
          <p:nvPr/>
        </p:nvPicPr>
        <p:blipFill rotWithShape="1">
          <a:blip r:embed="rId3"/>
          <a:srcRect l="44349" t="43376" r="51515" b="51515"/>
          <a:stretch/>
        </p:blipFill>
        <p:spPr>
          <a:xfrm>
            <a:off x="5848352" y="3910011"/>
            <a:ext cx="342898" cy="242891"/>
          </a:xfrm>
          <a:prstGeom prst="rect">
            <a:avLst/>
          </a:prstGeom>
        </p:spPr>
      </p:pic>
      <p:pic>
        <p:nvPicPr>
          <p:cNvPr id="90" name="Picture 89">
            <a:extLst>
              <a:ext uri="{FF2B5EF4-FFF2-40B4-BE49-F238E27FC236}">
                <a16:creationId xmlns:a16="http://schemas.microsoft.com/office/drawing/2014/main" id="{70E6A820-B9E0-9C78-5DE4-5C4B1FE448AC}"/>
              </a:ext>
            </a:extLst>
          </p:cNvPr>
          <p:cNvPicPr>
            <a:picLocks noChangeAspect="1"/>
          </p:cNvPicPr>
          <p:nvPr/>
        </p:nvPicPr>
        <p:blipFill rotWithShape="1">
          <a:blip r:embed="rId3"/>
          <a:srcRect l="1493" t="23642" r="76333" b="57726"/>
          <a:stretch/>
        </p:blipFill>
        <p:spPr>
          <a:xfrm>
            <a:off x="2295525" y="2971800"/>
            <a:ext cx="1838325" cy="885826"/>
          </a:xfrm>
          <a:prstGeom prst="rect">
            <a:avLst/>
          </a:prstGeom>
        </p:spPr>
      </p:pic>
      <p:pic>
        <p:nvPicPr>
          <p:cNvPr id="91" name="Picture 90">
            <a:extLst>
              <a:ext uri="{FF2B5EF4-FFF2-40B4-BE49-F238E27FC236}">
                <a16:creationId xmlns:a16="http://schemas.microsoft.com/office/drawing/2014/main" id="{1A04AD0A-3EC5-37F6-E911-B6470C7828B1}"/>
              </a:ext>
            </a:extLst>
          </p:cNvPr>
          <p:cNvPicPr>
            <a:picLocks noChangeAspect="1"/>
          </p:cNvPicPr>
          <p:nvPr/>
        </p:nvPicPr>
        <p:blipFill rotWithShape="1">
          <a:blip r:embed="rId3"/>
          <a:srcRect l="28723" t="23642" r="68060" b="70348"/>
          <a:stretch/>
        </p:blipFill>
        <p:spPr>
          <a:xfrm>
            <a:off x="4552950" y="2971799"/>
            <a:ext cx="266700" cy="285751"/>
          </a:xfrm>
          <a:prstGeom prst="rect">
            <a:avLst/>
          </a:prstGeom>
        </p:spPr>
      </p:pic>
      <p:pic>
        <p:nvPicPr>
          <p:cNvPr id="92" name="Picture 91">
            <a:extLst>
              <a:ext uri="{FF2B5EF4-FFF2-40B4-BE49-F238E27FC236}">
                <a16:creationId xmlns:a16="http://schemas.microsoft.com/office/drawing/2014/main" id="{BCA775C0-9304-A4E9-ECED-BB791F032E45}"/>
              </a:ext>
            </a:extLst>
          </p:cNvPr>
          <p:cNvPicPr>
            <a:picLocks noChangeAspect="1"/>
          </p:cNvPicPr>
          <p:nvPr/>
        </p:nvPicPr>
        <p:blipFill rotWithShape="1">
          <a:blip r:embed="rId3"/>
          <a:srcRect l="36995" t="25445" r="59788" b="70347"/>
          <a:stretch/>
        </p:blipFill>
        <p:spPr>
          <a:xfrm>
            <a:off x="5238750" y="3057525"/>
            <a:ext cx="266700" cy="200025"/>
          </a:xfrm>
          <a:prstGeom prst="rect">
            <a:avLst/>
          </a:prstGeom>
        </p:spPr>
      </p:pic>
      <p:pic>
        <p:nvPicPr>
          <p:cNvPr id="93" name="Picture 92">
            <a:extLst>
              <a:ext uri="{FF2B5EF4-FFF2-40B4-BE49-F238E27FC236}">
                <a16:creationId xmlns:a16="http://schemas.microsoft.com/office/drawing/2014/main" id="{2D95C57A-B352-DC6E-D9E9-8501AF30E04D}"/>
              </a:ext>
            </a:extLst>
          </p:cNvPr>
          <p:cNvPicPr>
            <a:picLocks noChangeAspect="1"/>
          </p:cNvPicPr>
          <p:nvPr/>
        </p:nvPicPr>
        <p:blipFill rotWithShape="1">
          <a:blip r:embed="rId3"/>
          <a:srcRect l="44464" t="25445" r="52319" b="70347"/>
          <a:stretch/>
        </p:blipFill>
        <p:spPr>
          <a:xfrm>
            <a:off x="5857876" y="3057525"/>
            <a:ext cx="266700" cy="200025"/>
          </a:xfrm>
          <a:prstGeom prst="rect">
            <a:avLst/>
          </a:prstGeom>
        </p:spPr>
      </p:pic>
    </p:spTree>
    <p:extLst>
      <p:ext uri="{BB962C8B-B14F-4D97-AF65-F5344CB8AC3E}">
        <p14:creationId xmlns:p14="http://schemas.microsoft.com/office/powerpoint/2010/main" val="350067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1000"/>
                                        <p:tgtEl>
                                          <p:spTgt spid="65"/>
                                        </p:tgtEl>
                                      </p:cBhvr>
                                    </p:animEffect>
                                  </p:childTnLst>
                                </p:cTn>
                              </p:par>
                              <p:par>
                                <p:cTn id="11" presetID="10"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1000"/>
                                        <p:tgtEl>
                                          <p:spTgt spid="6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1000"/>
                                        <p:tgtEl>
                                          <p:spTgt spid="6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1000"/>
                                        <p:tgtEl>
                                          <p:spTgt spid="6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1000"/>
                                        <p:tgtEl>
                                          <p:spTgt spid="6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1000"/>
                                        <p:tgtEl>
                                          <p:spTgt spid="7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1000"/>
                                        <p:tgtEl>
                                          <p:spTgt spid="7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1000"/>
                                        <p:tgtEl>
                                          <p:spTgt spid="7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1000"/>
                                        <p:tgtEl>
                                          <p:spTgt spid="7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1000"/>
                                        <p:tgtEl>
                                          <p:spTgt spid="7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1000"/>
                                        <p:tgtEl>
                                          <p:spTgt spid="7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1000"/>
                                        <p:tgtEl>
                                          <p:spTgt spid="7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1000"/>
                                        <p:tgtEl>
                                          <p:spTgt spid="7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8"/>
                                        </p:tgtEl>
                                        <p:attrNameLst>
                                          <p:attrName>style.visibility</p:attrName>
                                        </p:attrNameLst>
                                      </p:cBhvr>
                                      <p:to>
                                        <p:strVal val="visible"/>
                                      </p:to>
                                    </p:set>
                                    <p:animEffect transition="in" filter="fade">
                                      <p:cBhvr>
                                        <p:cTn id="49" dur="1000"/>
                                        <p:tgtEl>
                                          <p:spTgt spid="78"/>
                                        </p:tgtEl>
                                      </p:cBhvr>
                                    </p:animEffect>
                                  </p:childTnLst>
                                </p:cTn>
                              </p:par>
                              <p:par>
                                <p:cTn id="50" presetID="10" presetClass="entr" presetSubtype="0" fill="hold" nodeType="with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fade">
                                      <p:cBhvr>
                                        <p:cTn id="52" dur="1000"/>
                                        <p:tgtEl>
                                          <p:spTgt spid="79"/>
                                        </p:tgtEl>
                                      </p:cBhvr>
                                    </p:animEffect>
                                  </p:childTnLst>
                                </p:cTn>
                              </p:par>
                              <p:par>
                                <p:cTn id="53" presetID="10" presetClass="entr" presetSubtype="0" fill="hold" nodeType="with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1000"/>
                                        <p:tgtEl>
                                          <p:spTgt spid="80"/>
                                        </p:tgtEl>
                                      </p:cBhvr>
                                    </p:animEffect>
                                  </p:childTnLst>
                                </p:cTn>
                              </p:par>
                              <p:par>
                                <p:cTn id="56" presetID="10" presetClass="entr" presetSubtype="0" fill="hold" nodeType="with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fade">
                                      <p:cBhvr>
                                        <p:cTn id="58" dur="1000"/>
                                        <p:tgtEl>
                                          <p:spTgt spid="81"/>
                                        </p:tgtEl>
                                      </p:cBhvr>
                                    </p:animEffect>
                                  </p:childTnLst>
                                </p:cTn>
                              </p:par>
                              <p:par>
                                <p:cTn id="59" presetID="10" presetClass="entr" presetSubtype="0" fill="hold" nodeType="with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fade">
                                      <p:cBhvr>
                                        <p:cTn id="61" dur="1000"/>
                                        <p:tgtEl>
                                          <p:spTgt spid="82"/>
                                        </p:tgtEl>
                                      </p:cBhvr>
                                    </p:animEffect>
                                  </p:childTnLst>
                                </p:cTn>
                              </p:par>
                              <p:par>
                                <p:cTn id="62" presetID="10" presetClass="entr" presetSubtype="0" fill="hold" nodeType="with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fade">
                                      <p:cBhvr>
                                        <p:cTn id="64" dur="1000"/>
                                        <p:tgtEl>
                                          <p:spTgt spid="83"/>
                                        </p:tgtEl>
                                      </p:cBhvr>
                                    </p:animEffect>
                                  </p:childTnLst>
                                </p:cTn>
                              </p:par>
                              <p:par>
                                <p:cTn id="65" presetID="10" presetClass="entr" presetSubtype="0" fill="hold" nodeType="withEffect">
                                  <p:stCondLst>
                                    <p:cond delay="0"/>
                                  </p:stCondLst>
                                  <p:childTnLst>
                                    <p:set>
                                      <p:cBhvr>
                                        <p:cTn id="66" dur="1" fill="hold">
                                          <p:stCondLst>
                                            <p:cond delay="0"/>
                                          </p:stCondLst>
                                        </p:cTn>
                                        <p:tgtEl>
                                          <p:spTgt spid="84"/>
                                        </p:tgtEl>
                                        <p:attrNameLst>
                                          <p:attrName>style.visibility</p:attrName>
                                        </p:attrNameLst>
                                      </p:cBhvr>
                                      <p:to>
                                        <p:strVal val="visible"/>
                                      </p:to>
                                    </p:set>
                                    <p:animEffect transition="in" filter="fade">
                                      <p:cBhvr>
                                        <p:cTn id="67" dur="1000"/>
                                        <p:tgtEl>
                                          <p:spTgt spid="84"/>
                                        </p:tgtEl>
                                      </p:cBhvr>
                                    </p:animEffect>
                                  </p:childTnLst>
                                </p:cTn>
                              </p:par>
                              <p:par>
                                <p:cTn id="68" presetID="10" presetClass="entr" presetSubtype="0" fill="hold" nodeType="with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fade">
                                      <p:cBhvr>
                                        <p:cTn id="70" dur="1000"/>
                                        <p:tgtEl>
                                          <p:spTgt spid="85"/>
                                        </p:tgtEl>
                                      </p:cBhvr>
                                    </p:animEffect>
                                  </p:childTnLst>
                                </p:cTn>
                              </p:par>
                              <p:par>
                                <p:cTn id="71" presetID="10" presetClass="entr" presetSubtype="0" fill="hold" nodeType="with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fade">
                                      <p:cBhvr>
                                        <p:cTn id="73" dur="1000"/>
                                        <p:tgtEl>
                                          <p:spTgt spid="86"/>
                                        </p:tgtEl>
                                      </p:cBhvr>
                                    </p:animEffect>
                                  </p:childTnLst>
                                </p:cTn>
                              </p:par>
                              <p:par>
                                <p:cTn id="74" presetID="10" presetClass="entr" presetSubtype="0" fill="hold" nodeType="with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fade">
                                      <p:cBhvr>
                                        <p:cTn id="76" dur="1000"/>
                                        <p:tgtEl>
                                          <p:spTgt spid="87"/>
                                        </p:tgtEl>
                                      </p:cBhvr>
                                    </p:animEffect>
                                  </p:childTnLst>
                                </p:cTn>
                              </p:par>
                              <p:par>
                                <p:cTn id="77" presetID="10" presetClass="entr" presetSubtype="0" fill="hold" nodeType="withEffect">
                                  <p:stCondLst>
                                    <p:cond delay="0"/>
                                  </p:stCondLst>
                                  <p:childTnLst>
                                    <p:set>
                                      <p:cBhvr>
                                        <p:cTn id="78" dur="1" fill="hold">
                                          <p:stCondLst>
                                            <p:cond delay="0"/>
                                          </p:stCondLst>
                                        </p:cTn>
                                        <p:tgtEl>
                                          <p:spTgt spid="88"/>
                                        </p:tgtEl>
                                        <p:attrNameLst>
                                          <p:attrName>style.visibility</p:attrName>
                                        </p:attrNameLst>
                                      </p:cBhvr>
                                      <p:to>
                                        <p:strVal val="visible"/>
                                      </p:to>
                                    </p:set>
                                    <p:animEffect transition="in" filter="fade">
                                      <p:cBhvr>
                                        <p:cTn id="79" dur="1000"/>
                                        <p:tgtEl>
                                          <p:spTgt spid="88"/>
                                        </p:tgtEl>
                                      </p:cBhvr>
                                    </p:animEffect>
                                  </p:childTnLst>
                                </p:cTn>
                              </p:par>
                              <p:par>
                                <p:cTn id="80" presetID="10" presetClass="entr" presetSubtype="0" fill="hold" nodeType="with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fade">
                                      <p:cBhvr>
                                        <p:cTn id="82" dur="1000"/>
                                        <p:tgtEl>
                                          <p:spTgt spid="89"/>
                                        </p:tgtEl>
                                      </p:cBhvr>
                                    </p:animEffect>
                                  </p:childTnLst>
                                </p:cTn>
                              </p:par>
                              <p:par>
                                <p:cTn id="83" presetID="10" presetClass="entr" presetSubtype="0" fill="hold" nodeType="withEffect">
                                  <p:stCondLst>
                                    <p:cond delay="0"/>
                                  </p:stCondLst>
                                  <p:childTnLst>
                                    <p:set>
                                      <p:cBhvr>
                                        <p:cTn id="84" dur="1" fill="hold">
                                          <p:stCondLst>
                                            <p:cond delay="0"/>
                                          </p:stCondLst>
                                        </p:cTn>
                                        <p:tgtEl>
                                          <p:spTgt spid="90"/>
                                        </p:tgtEl>
                                        <p:attrNameLst>
                                          <p:attrName>style.visibility</p:attrName>
                                        </p:attrNameLst>
                                      </p:cBhvr>
                                      <p:to>
                                        <p:strVal val="visible"/>
                                      </p:to>
                                    </p:set>
                                    <p:animEffect transition="in" filter="fade">
                                      <p:cBhvr>
                                        <p:cTn id="85" dur="1000"/>
                                        <p:tgtEl>
                                          <p:spTgt spid="90"/>
                                        </p:tgtEl>
                                      </p:cBhvr>
                                    </p:animEffect>
                                  </p:childTnLst>
                                </p:cTn>
                              </p:par>
                              <p:par>
                                <p:cTn id="86" presetID="10" presetClass="entr" presetSubtype="0" fill="hold" nodeType="withEffect">
                                  <p:stCondLst>
                                    <p:cond delay="0"/>
                                  </p:stCondLst>
                                  <p:childTnLst>
                                    <p:set>
                                      <p:cBhvr>
                                        <p:cTn id="87" dur="1" fill="hold">
                                          <p:stCondLst>
                                            <p:cond delay="0"/>
                                          </p:stCondLst>
                                        </p:cTn>
                                        <p:tgtEl>
                                          <p:spTgt spid="91"/>
                                        </p:tgtEl>
                                        <p:attrNameLst>
                                          <p:attrName>style.visibility</p:attrName>
                                        </p:attrNameLst>
                                      </p:cBhvr>
                                      <p:to>
                                        <p:strVal val="visible"/>
                                      </p:to>
                                    </p:set>
                                    <p:animEffect transition="in" filter="fade">
                                      <p:cBhvr>
                                        <p:cTn id="88" dur="1000"/>
                                        <p:tgtEl>
                                          <p:spTgt spid="91"/>
                                        </p:tgtEl>
                                      </p:cBhvr>
                                    </p:animEffect>
                                  </p:childTnLst>
                                </p:cTn>
                              </p:par>
                              <p:par>
                                <p:cTn id="89" presetID="10" presetClass="entr" presetSubtype="0" fill="hold" nodeType="withEffect">
                                  <p:stCondLst>
                                    <p:cond delay="0"/>
                                  </p:stCondLst>
                                  <p:childTnLst>
                                    <p:set>
                                      <p:cBhvr>
                                        <p:cTn id="90" dur="1" fill="hold">
                                          <p:stCondLst>
                                            <p:cond delay="0"/>
                                          </p:stCondLst>
                                        </p:cTn>
                                        <p:tgtEl>
                                          <p:spTgt spid="92"/>
                                        </p:tgtEl>
                                        <p:attrNameLst>
                                          <p:attrName>style.visibility</p:attrName>
                                        </p:attrNameLst>
                                      </p:cBhvr>
                                      <p:to>
                                        <p:strVal val="visible"/>
                                      </p:to>
                                    </p:set>
                                    <p:animEffect transition="in" filter="fade">
                                      <p:cBhvr>
                                        <p:cTn id="91" dur="1000"/>
                                        <p:tgtEl>
                                          <p:spTgt spid="92"/>
                                        </p:tgtEl>
                                      </p:cBhvr>
                                    </p:animEffect>
                                  </p:childTnLst>
                                </p:cTn>
                              </p:par>
                              <p:par>
                                <p:cTn id="92" presetID="10" presetClass="entr" presetSubtype="0" fill="hold" nodeType="with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fade">
                                      <p:cBhvr>
                                        <p:cTn id="94" dur="1000"/>
                                        <p:tgtEl>
                                          <p:spTgt spid="93"/>
                                        </p:tgtEl>
                                      </p:cBhvr>
                                    </p:animEffect>
                                  </p:childTnLst>
                                </p:cTn>
                              </p:par>
                            </p:childTnLst>
                          </p:cTn>
                        </p:par>
                      </p:childTnLst>
                    </p:cTn>
                  </p:par>
                  <p:par>
                    <p:cTn id="95" fill="hold">
                      <p:stCondLst>
                        <p:cond delay="indefinite"/>
                      </p:stCondLst>
                      <p:childTnLst>
                        <p:par>
                          <p:cTn id="96" fill="hold">
                            <p:stCondLst>
                              <p:cond delay="0"/>
                            </p:stCondLst>
                            <p:childTnLst>
                              <p:par>
                                <p:cTn id="97" presetID="26" presetClass="emph" presetSubtype="0" repeatCount="2000" fill="hold" nodeType="clickEffect">
                                  <p:stCondLst>
                                    <p:cond delay="0"/>
                                  </p:stCondLst>
                                  <p:childTnLst>
                                    <p:animEffect transition="out" filter="fade">
                                      <p:cBhvr>
                                        <p:cTn id="98" dur="1000" tmFilter="0, 0; .2, .5; .8, .5; 1, 0"/>
                                        <p:tgtEl>
                                          <p:spTgt spid="90"/>
                                        </p:tgtEl>
                                      </p:cBhvr>
                                    </p:animEffect>
                                    <p:animScale>
                                      <p:cBhvr>
                                        <p:cTn id="99" dur="500" autoRev="1" fill="hold"/>
                                        <p:tgtEl>
                                          <p:spTgt spid="90"/>
                                        </p:tgtEl>
                                      </p:cBhvr>
                                      <p:by x="105000" y="105000"/>
                                    </p:animScale>
                                  </p:childTnLst>
                                </p:cTn>
                              </p:par>
                              <p:par>
                                <p:cTn id="100" presetID="26" presetClass="emph" presetSubtype="0" repeatCount="2000" fill="hold" nodeType="withEffect">
                                  <p:stCondLst>
                                    <p:cond delay="0"/>
                                  </p:stCondLst>
                                  <p:childTnLst>
                                    <p:animEffect transition="out" filter="fade">
                                      <p:cBhvr>
                                        <p:cTn id="101" dur="1000" tmFilter="0, 0; .2, .5; .8, .5; 1, 0"/>
                                        <p:tgtEl>
                                          <p:spTgt spid="91"/>
                                        </p:tgtEl>
                                      </p:cBhvr>
                                    </p:animEffect>
                                    <p:animScale>
                                      <p:cBhvr>
                                        <p:cTn id="102" dur="500" autoRev="1" fill="hold"/>
                                        <p:tgtEl>
                                          <p:spTgt spid="91"/>
                                        </p:tgtEl>
                                      </p:cBhvr>
                                      <p:by x="105000" y="105000"/>
                                    </p:animScale>
                                  </p:childTnLst>
                                </p:cTn>
                              </p:par>
                              <p:par>
                                <p:cTn id="103" presetID="26" presetClass="emph" presetSubtype="0" repeatCount="2000" fill="hold" nodeType="withEffect">
                                  <p:stCondLst>
                                    <p:cond delay="0"/>
                                  </p:stCondLst>
                                  <p:childTnLst>
                                    <p:animEffect transition="out" filter="fade">
                                      <p:cBhvr>
                                        <p:cTn id="104" dur="1000" tmFilter="0, 0; .2, .5; .8, .5; 1, 0"/>
                                        <p:tgtEl>
                                          <p:spTgt spid="92"/>
                                        </p:tgtEl>
                                      </p:cBhvr>
                                    </p:animEffect>
                                    <p:animScale>
                                      <p:cBhvr>
                                        <p:cTn id="105" dur="500" autoRev="1" fill="hold"/>
                                        <p:tgtEl>
                                          <p:spTgt spid="92"/>
                                        </p:tgtEl>
                                      </p:cBhvr>
                                      <p:by x="105000" y="105000"/>
                                    </p:animScale>
                                  </p:childTnLst>
                                </p:cTn>
                              </p:par>
                              <p:par>
                                <p:cTn id="106" presetID="26" presetClass="emph" presetSubtype="0" repeatCount="2000" fill="hold" nodeType="withEffect">
                                  <p:stCondLst>
                                    <p:cond delay="0"/>
                                  </p:stCondLst>
                                  <p:childTnLst>
                                    <p:animEffect transition="out" filter="fade">
                                      <p:cBhvr>
                                        <p:cTn id="107" dur="1000" tmFilter="0, 0; .2, .5; .8, .5; 1, 0"/>
                                        <p:tgtEl>
                                          <p:spTgt spid="93"/>
                                        </p:tgtEl>
                                      </p:cBhvr>
                                    </p:animEffect>
                                    <p:animScale>
                                      <p:cBhvr>
                                        <p:cTn id="108" dur="500" autoRev="1" fill="hold"/>
                                        <p:tgtEl>
                                          <p:spTgt spid="93"/>
                                        </p:tgtEl>
                                      </p:cBhvr>
                                      <p:by x="105000" y="105000"/>
                                    </p:animScale>
                                  </p:childTnLst>
                                </p:cTn>
                              </p:par>
                            </p:childTnLst>
                          </p:cTn>
                        </p:par>
                      </p:childTnLst>
                    </p:cTn>
                  </p:par>
                  <p:par>
                    <p:cTn id="109" fill="hold">
                      <p:stCondLst>
                        <p:cond delay="indefinite"/>
                      </p:stCondLst>
                      <p:childTnLst>
                        <p:par>
                          <p:cTn id="110" fill="hold">
                            <p:stCondLst>
                              <p:cond delay="0"/>
                            </p:stCondLst>
                            <p:childTnLst>
                              <p:par>
                                <p:cTn id="111" presetID="26" presetClass="emph" presetSubtype="0" repeatCount="2000" fill="hold" nodeType="clickEffect">
                                  <p:stCondLst>
                                    <p:cond delay="0"/>
                                  </p:stCondLst>
                                  <p:childTnLst>
                                    <p:animEffect transition="out" filter="fade">
                                      <p:cBhvr>
                                        <p:cTn id="112" dur="1000" tmFilter="0, 0; .2, .5; .8, .5; 1, 0"/>
                                        <p:tgtEl>
                                          <p:spTgt spid="66"/>
                                        </p:tgtEl>
                                      </p:cBhvr>
                                    </p:animEffect>
                                    <p:animScale>
                                      <p:cBhvr>
                                        <p:cTn id="113" dur="500" autoRev="1" fill="hold"/>
                                        <p:tgtEl>
                                          <p:spTgt spid="66"/>
                                        </p:tgtEl>
                                      </p:cBhvr>
                                      <p:by x="105000" y="105000"/>
                                    </p:animScale>
                                  </p:childTnLst>
                                </p:cTn>
                              </p:par>
                              <p:par>
                                <p:cTn id="114" presetID="26" presetClass="emph" presetSubtype="0" repeatCount="2000" fill="hold" nodeType="withEffect">
                                  <p:stCondLst>
                                    <p:cond delay="0"/>
                                  </p:stCondLst>
                                  <p:childTnLst>
                                    <p:animEffect transition="out" filter="fade">
                                      <p:cBhvr>
                                        <p:cTn id="115" dur="1000" tmFilter="0, 0; .2, .5; .8, .5; 1, 0"/>
                                        <p:tgtEl>
                                          <p:spTgt spid="87"/>
                                        </p:tgtEl>
                                      </p:cBhvr>
                                    </p:animEffect>
                                    <p:animScale>
                                      <p:cBhvr>
                                        <p:cTn id="116" dur="500" autoRev="1" fill="hold"/>
                                        <p:tgtEl>
                                          <p:spTgt spid="87"/>
                                        </p:tgtEl>
                                      </p:cBhvr>
                                      <p:by x="105000" y="105000"/>
                                    </p:animScale>
                                  </p:childTnLst>
                                </p:cTn>
                              </p:par>
                              <p:par>
                                <p:cTn id="117" presetID="26" presetClass="emph" presetSubtype="0" repeatCount="2000" fill="hold" nodeType="withEffect">
                                  <p:stCondLst>
                                    <p:cond delay="0"/>
                                  </p:stCondLst>
                                  <p:childTnLst>
                                    <p:animEffect transition="out" filter="fade">
                                      <p:cBhvr>
                                        <p:cTn id="118" dur="1000" tmFilter="0, 0; .2, .5; .8, .5; 1, 0"/>
                                        <p:tgtEl>
                                          <p:spTgt spid="88"/>
                                        </p:tgtEl>
                                      </p:cBhvr>
                                    </p:animEffect>
                                    <p:animScale>
                                      <p:cBhvr>
                                        <p:cTn id="119" dur="500" autoRev="1" fill="hold"/>
                                        <p:tgtEl>
                                          <p:spTgt spid="88"/>
                                        </p:tgtEl>
                                      </p:cBhvr>
                                      <p:by x="105000" y="105000"/>
                                    </p:animScale>
                                  </p:childTnLst>
                                </p:cTn>
                              </p:par>
                              <p:par>
                                <p:cTn id="120" presetID="26" presetClass="emph" presetSubtype="0" repeatCount="2000" fill="hold" nodeType="withEffect">
                                  <p:stCondLst>
                                    <p:cond delay="0"/>
                                  </p:stCondLst>
                                  <p:childTnLst>
                                    <p:animEffect transition="out" filter="fade">
                                      <p:cBhvr>
                                        <p:cTn id="121" dur="1000" tmFilter="0, 0; .2, .5; .8, .5; 1, 0"/>
                                        <p:tgtEl>
                                          <p:spTgt spid="89"/>
                                        </p:tgtEl>
                                      </p:cBhvr>
                                    </p:animEffect>
                                    <p:animScale>
                                      <p:cBhvr>
                                        <p:cTn id="122" dur="500" autoRev="1" fill="hold"/>
                                        <p:tgtEl>
                                          <p:spTgt spid="89"/>
                                        </p:tgtEl>
                                      </p:cBhvr>
                                      <p:by x="105000" y="105000"/>
                                    </p:animScale>
                                  </p:childTnLst>
                                </p:cTn>
                              </p:par>
                            </p:childTnLst>
                          </p:cTn>
                        </p:par>
                      </p:childTnLst>
                    </p:cTn>
                  </p:par>
                  <p:par>
                    <p:cTn id="123" fill="hold">
                      <p:stCondLst>
                        <p:cond delay="indefinite"/>
                      </p:stCondLst>
                      <p:childTnLst>
                        <p:par>
                          <p:cTn id="124" fill="hold">
                            <p:stCondLst>
                              <p:cond delay="0"/>
                            </p:stCondLst>
                            <p:childTnLst>
                              <p:par>
                                <p:cTn id="125" presetID="26" presetClass="emph" presetSubtype="0" repeatCount="2000" fill="hold" nodeType="clickEffect">
                                  <p:stCondLst>
                                    <p:cond delay="0"/>
                                  </p:stCondLst>
                                  <p:childTnLst>
                                    <p:animEffect transition="out" filter="fade">
                                      <p:cBhvr>
                                        <p:cTn id="126" dur="1000" tmFilter="0, 0; .2, .5; .8, .5; 1, 0"/>
                                        <p:tgtEl>
                                          <p:spTgt spid="79"/>
                                        </p:tgtEl>
                                      </p:cBhvr>
                                    </p:animEffect>
                                    <p:animScale>
                                      <p:cBhvr>
                                        <p:cTn id="127" dur="500" autoRev="1" fill="hold"/>
                                        <p:tgtEl>
                                          <p:spTgt spid="79"/>
                                        </p:tgtEl>
                                      </p:cBhvr>
                                      <p:by x="105000" y="105000"/>
                                    </p:animScale>
                                  </p:childTnLst>
                                </p:cTn>
                              </p:par>
                              <p:par>
                                <p:cTn id="128" presetID="26" presetClass="emph" presetSubtype="0" repeatCount="2000" fill="hold" nodeType="withEffect">
                                  <p:stCondLst>
                                    <p:cond delay="0"/>
                                  </p:stCondLst>
                                  <p:childTnLst>
                                    <p:animEffect transition="out" filter="fade">
                                      <p:cBhvr>
                                        <p:cTn id="129" dur="1000" tmFilter="0, 0; .2, .5; .8, .5; 1, 0"/>
                                        <p:tgtEl>
                                          <p:spTgt spid="80"/>
                                        </p:tgtEl>
                                      </p:cBhvr>
                                    </p:animEffect>
                                    <p:animScale>
                                      <p:cBhvr>
                                        <p:cTn id="130" dur="500" autoRev="1" fill="hold"/>
                                        <p:tgtEl>
                                          <p:spTgt spid="80"/>
                                        </p:tgtEl>
                                      </p:cBhvr>
                                      <p:by x="105000" y="105000"/>
                                    </p:animScale>
                                  </p:childTnLst>
                                </p:cTn>
                              </p:par>
                              <p:par>
                                <p:cTn id="131" presetID="26" presetClass="emph" presetSubtype="0" repeatCount="2000" fill="hold" nodeType="withEffect">
                                  <p:stCondLst>
                                    <p:cond delay="0"/>
                                  </p:stCondLst>
                                  <p:childTnLst>
                                    <p:animEffect transition="out" filter="fade">
                                      <p:cBhvr>
                                        <p:cTn id="132" dur="1000" tmFilter="0, 0; .2, .5; .8, .5; 1, 0"/>
                                        <p:tgtEl>
                                          <p:spTgt spid="81"/>
                                        </p:tgtEl>
                                      </p:cBhvr>
                                    </p:animEffect>
                                    <p:animScale>
                                      <p:cBhvr>
                                        <p:cTn id="133" dur="500" autoRev="1" fill="hold"/>
                                        <p:tgtEl>
                                          <p:spTgt spid="81"/>
                                        </p:tgtEl>
                                      </p:cBhvr>
                                      <p:by x="105000" y="105000"/>
                                    </p:animScale>
                                  </p:childTnLst>
                                </p:cTn>
                              </p:par>
                              <p:par>
                                <p:cTn id="134" presetID="26" presetClass="emph" presetSubtype="0" repeatCount="2000" fill="hold" nodeType="withEffect">
                                  <p:stCondLst>
                                    <p:cond delay="0"/>
                                  </p:stCondLst>
                                  <p:childTnLst>
                                    <p:animEffect transition="out" filter="fade">
                                      <p:cBhvr>
                                        <p:cTn id="135" dur="1000" tmFilter="0, 0; .2, .5; .8, .5; 1, 0"/>
                                        <p:tgtEl>
                                          <p:spTgt spid="82"/>
                                        </p:tgtEl>
                                      </p:cBhvr>
                                    </p:animEffect>
                                    <p:animScale>
                                      <p:cBhvr>
                                        <p:cTn id="136" dur="500" autoRev="1" fill="hold"/>
                                        <p:tgtEl>
                                          <p:spTgt spid="82"/>
                                        </p:tgtEl>
                                      </p:cBhvr>
                                      <p:by x="105000" y="105000"/>
                                    </p:animScale>
                                  </p:childTnLst>
                                </p:cTn>
                              </p:par>
                            </p:childTnLst>
                          </p:cTn>
                        </p:par>
                      </p:childTnLst>
                    </p:cTn>
                  </p:par>
                  <p:par>
                    <p:cTn id="137" fill="hold">
                      <p:stCondLst>
                        <p:cond delay="indefinite"/>
                      </p:stCondLst>
                      <p:childTnLst>
                        <p:par>
                          <p:cTn id="138" fill="hold">
                            <p:stCondLst>
                              <p:cond delay="0"/>
                            </p:stCondLst>
                            <p:childTnLst>
                              <p:par>
                                <p:cTn id="139" presetID="26" presetClass="emph" presetSubtype="0" repeatCount="2000" fill="hold" nodeType="clickEffect">
                                  <p:stCondLst>
                                    <p:cond delay="0"/>
                                  </p:stCondLst>
                                  <p:childTnLst>
                                    <p:animEffect transition="out" filter="fade">
                                      <p:cBhvr>
                                        <p:cTn id="140" dur="1000" tmFilter="0, 0; .2, .5; .8, .5; 1, 0"/>
                                        <p:tgtEl>
                                          <p:spTgt spid="83"/>
                                        </p:tgtEl>
                                      </p:cBhvr>
                                    </p:animEffect>
                                    <p:animScale>
                                      <p:cBhvr>
                                        <p:cTn id="141" dur="500" autoRev="1" fill="hold"/>
                                        <p:tgtEl>
                                          <p:spTgt spid="83"/>
                                        </p:tgtEl>
                                      </p:cBhvr>
                                      <p:by x="105000" y="105000"/>
                                    </p:animScale>
                                  </p:childTnLst>
                                </p:cTn>
                              </p:par>
                              <p:par>
                                <p:cTn id="142" presetID="26" presetClass="emph" presetSubtype="0" repeatCount="2000" fill="hold" nodeType="withEffect">
                                  <p:stCondLst>
                                    <p:cond delay="0"/>
                                  </p:stCondLst>
                                  <p:childTnLst>
                                    <p:animEffect transition="out" filter="fade">
                                      <p:cBhvr>
                                        <p:cTn id="143" dur="1000" tmFilter="0, 0; .2, .5; .8, .5; 1, 0"/>
                                        <p:tgtEl>
                                          <p:spTgt spid="84"/>
                                        </p:tgtEl>
                                      </p:cBhvr>
                                    </p:animEffect>
                                    <p:animScale>
                                      <p:cBhvr>
                                        <p:cTn id="144" dur="500" autoRev="1" fill="hold"/>
                                        <p:tgtEl>
                                          <p:spTgt spid="84"/>
                                        </p:tgtEl>
                                      </p:cBhvr>
                                      <p:by x="105000" y="105000"/>
                                    </p:animScale>
                                  </p:childTnLst>
                                </p:cTn>
                              </p:par>
                              <p:par>
                                <p:cTn id="145" presetID="26" presetClass="emph" presetSubtype="0" repeatCount="2000" fill="hold" nodeType="withEffect">
                                  <p:stCondLst>
                                    <p:cond delay="0"/>
                                  </p:stCondLst>
                                  <p:childTnLst>
                                    <p:animEffect transition="out" filter="fade">
                                      <p:cBhvr>
                                        <p:cTn id="146" dur="1000" tmFilter="0, 0; .2, .5; .8, .5; 1, 0"/>
                                        <p:tgtEl>
                                          <p:spTgt spid="85"/>
                                        </p:tgtEl>
                                      </p:cBhvr>
                                    </p:animEffect>
                                    <p:animScale>
                                      <p:cBhvr>
                                        <p:cTn id="147" dur="500" autoRev="1" fill="hold"/>
                                        <p:tgtEl>
                                          <p:spTgt spid="85"/>
                                        </p:tgtEl>
                                      </p:cBhvr>
                                      <p:by x="105000" y="105000"/>
                                    </p:animScale>
                                  </p:childTnLst>
                                </p:cTn>
                              </p:par>
                              <p:par>
                                <p:cTn id="148" presetID="26" presetClass="emph" presetSubtype="0" repeatCount="2000" fill="hold" nodeType="withEffect">
                                  <p:stCondLst>
                                    <p:cond delay="0"/>
                                  </p:stCondLst>
                                  <p:childTnLst>
                                    <p:animEffect transition="out" filter="fade">
                                      <p:cBhvr>
                                        <p:cTn id="149" dur="1000" tmFilter="0, 0; .2, .5; .8, .5; 1, 0"/>
                                        <p:tgtEl>
                                          <p:spTgt spid="86"/>
                                        </p:tgtEl>
                                      </p:cBhvr>
                                    </p:animEffect>
                                    <p:animScale>
                                      <p:cBhvr>
                                        <p:cTn id="150" dur="500" autoRev="1" fill="hold"/>
                                        <p:tgtEl>
                                          <p:spTgt spid="8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and person standing in front of a snowy hill&#10;&#10;Description automatically generated">
            <a:extLst>
              <a:ext uri="{FF2B5EF4-FFF2-40B4-BE49-F238E27FC236}">
                <a16:creationId xmlns:a16="http://schemas.microsoft.com/office/drawing/2014/main" id="{57B9FE4E-67FA-6E17-7627-623C536636D7}"/>
              </a:ext>
            </a:extLst>
          </p:cNvPr>
          <p:cNvPicPr>
            <a:picLocks noChangeAspect="1"/>
          </p:cNvPicPr>
          <p:nvPr/>
        </p:nvPicPr>
        <p:blipFill rotWithShape="1">
          <a:blip r:embed="rId2">
            <a:extLst>
              <a:ext uri="{28A0092B-C50C-407E-A947-70E740481C1C}">
                <a14:useLocalDpi xmlns:a14="http://schemas.microsoft.com/office/drawing/2010/main" val="0"/>
              </a:ext>
            </a:extLst>
          </a:blip>
          <a:srcRect t="2269"/>
          <a:stretch/>
        </p:blipFill>
        <p:spPr>
          <a:xfrm>
            <a:off x="7769" y="0"/>
            <a:ext cx="12192000" cy="6435953"/>
          </a:xfrm>
          <a:prstGeom prst="rect">
            <a:avLst/>
          </a:prstGeom>
        </p:spPr>
      </p:pic>
      <p:sp>
        <p:nvSpPr>
          <p:cNvPr id="2" name="Title 1">
            <a:extLst>
              <a:ext uri="{FF2B5EF4-FFF2-40B4-BE49-F238E27FC236}">
                <a16:creationId xmlns:a16="http://schemas.microsoft.com/office/drawing/2014/main" id="{84FC15C1-B0D1-92A3-5D00-BBB4CA0E3702}"/>
              </a:ext>
            </a:extLst>
          </p:cNvPr>
          <p:cNvSpPr txBox="1">
            <a:spLocks/>
          </p:cNvSpPr>
          <p:nvPr/>
        </p:nvSpPr>
        <p:spPr>
          <a:xfrm>
            <a:off x="731669" y="487521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err="1">
                <a:solidFill>
                  <a:srgbClr val="F5A5D0"/>
                </a:solidFill>
                <a:latin typeface="FuturaPT"/>
                <a:ea typeface="ADLaM Display" panose="020F0502020204030204" pitchFamily="2" charset="0"/>
                <a:cs typeface="ADLaM Display" panose="020F0502020204030204" pitchFamily="2" charset="0"/>
              </a:rPr>
              <a:t>Animatie</a:t>
            </a:r>
            <a:endParaRPr lang="en-GB" b="1" dirty="0">
              <a:solidFill>
                <a:srgbClr val="F5A5D0"/>
              </a:solidFill>
              <a:latin typeface="FuturaPT"/>
              <a:ea typeface="ADLaM Display" panose="020F0502020204030204" pitchFamily="2" charset="0"/>
              <a:cs typeface="ADLaM Display" panose="020F0502020204030204" pitchFamily="2" charset="0"/>
            </a:endParaRPr>
          </a:p>
          <a:p>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https://www.pisa-nederland.nl/resultaten/</a:t>
            </a:r>
            <a:endParaRPr lang="en-GB" b="1" dirty="0">
              <a:solidFill>
                <a:srgbClr val="F5A5D0"/>
              </a:solidFill>
              <a:latin typeface="FuturaPT"/>
              <a:ea typeface="ADLaM Display" panose="020F0502020204030204" pitchFamily="2" charset="0"/>
              <a:cs typeface="ADLaM Display" panose="020F0502020204030204" pitchFamily="2" charset="0"/>
            </a:endParaRPr>
          </a:p>
        </p:txBody>
      </p:sp>
    </p:spTree>
    <p:extLst>
      <p:ext uri="{BB962C8B-B14F-4D97-AF65-F5344CB8AC3E}">
        <p14:creationId xmlns:p14="http://schemas.microsoft.com/office/powerpoint/2010/main" val="63045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B3790-A19E-B29A-AB08-2FF4F8629D27}"/>
              </a:ext>
            </a:extLst>
          </p:cNvPr>
          <p:cNvSpPr>
            <a:spLocks noGrp="1"/>
          </p:cNvSpPr>
          <p:nvPr>
            <p:ph type="title"/>
          </p:nvPr>
        </p:nvSpPr>
        <p:spPr>
          <a:xfrm>
            <a:off x="838200" y="2851150"/>
            <a:ext cx="10515600" cy="1325563"/>
          </a:xfrm>
        </p:spPr>
        <p:txBody>
          <a:bodyPr>
            <a:normAutofit/>
          </a:bodyPr>
          <a:lstStyle/>
          <a:p>
            <a:r>
              <a:rPr lang="en-GB" sz="3200" b="1" dirty="0" err="1">
                <a:solidFill>
                  <a:srgbClr val="F5A5D0"/>
                </a:solidFill>
                <a:ea typeface="ADLaM Display" panose="020F0502020204030204" pitchFamily="2" charset="0"/>
                <a:cs typeface="ADLaM Display" panose="020F0502020204030204" pitchFamily="2" charset="0"/>
              </a:rPr>
              <a:t>Voor</a:t>
            </a:r>
            <a:r>
              <a:rPr lang="en-GB" sz="3200" b="1" dirty="0">
                <a:solidFill>
                  <a:srgbClr val="F5A5D0"/>
                </a:solidFill>
                <a:ea typeface="ADLaM Display" panose="020F0502020204030204" pitchFamily="2" charset="0"/>
                <a:cs typeface="ADLaM Display" panose="020F0502020204030204" pitchFamily="2" charset="0"/>
              </a:rPr>
              <a:t> </a:t>
            </a:r>
            <a:r>
              <a:rPr lang="en-GB" sz="3200" b="1" dirty="0" err="1">
                <a:solidFill>
                  <a:srgbClr val="F5A5D0"/>
                </a:solidFill>
                <a:ea typeface="ADLaM Display" panose="020F0502020204030204" pitchFamily="2" charset="0"/>
                <a:cs typeface="ADLaM Display" panose="020F0502020204030204" pitchFamily="2" charset="0"/>
              </a:rPr>
              <a:t>meer</a:t>
            </a:r>
            <a:r>
              <a:rPr lang="en-GB" sz="3200" b="1" dirty="0">
                <a:solidFill>
                  <a:srgbClr val="F5A5D0"/>
                </a:solidFill>
                <a:ea typeface="ADLaM Display" panose="020F0502020204030204" pitchFamily="2" charset="0"/>
                <a:cs typeface="ADLaM Display" panose="020F0502020204030204" pitchFamily="2" charset="0"/>
              </a:rPr>
              <a:t> </a:t>
            </a:r>
            <a:r>
              <a:rPr lang="en-GB" sz="3200" b="1" dirty="0" err="1">
                <a:solidFill>
                  <a:srgbClr val="F5A5D0"/>
                </a:solidFill>
                <a:ea typeface="ADLaM Display" panose="020F0502020204030204" pitchFamily="2" charset="0"/>
                <a:cs typeface="ADLaM Display" panose="020F0502020204030204" pitchFamily="2" charset="0"/>
              </a:rPr>
              <a:t>informatie</a:t>
            </a:r>
            <a:r>
              <a:rPr lang="en-GB" sz="3200" b="1" dirty="0">
                <a:solidFill>
                  <a:srgbClr val="F5A5D0"/>
                </a:solidFill>
                <a:ea typeface="ADLaM Display" panose="020F0502020204030204" pitchFamily="2" charset="0"/>
                <a:cs typeface="ADLaM Display" panose="020F0502020204030204" pitchFamily="2" charset="0"/>
              </a:rPr>
              <a:t>:</a:t>
            </a:r>
          </a:p>
        </p:txBody>
      </p:sp>
      <p:sp>
        <p:nvSpPr>
          <p:cNvPr id="3" name="Content Placeholder 2">
            <a:extLst>
              <a:ext uri="{FF2B5EF4-FFF2-40B4-BE49-F238E27FC236}">
                <a16:creationId xmlns:a16="http://schemas.microsoft.com/office/drawing/2014/main" id="{44B0A87A-8DB8-A4CA-060C-FCC42128AF4C}"/>
              </a:ext>
            </a:extLst>
          </p:cNvPr>
          <p:cNvSpPr>
            <a:spLocks noGrp="1"/>
          </p:cNvSpPr>
          <p:nvPr>
            <p:ph idx="1"/>
          </p:nvPr>
        </p:nvSpPr>
        <p:spPr>
          <a:xfrm>
            <a:off x="838199" y="4311650"/>
            <a:ext cx="10860741" cy="1479550"/>
          </a:xfrm>
        </p:spPr>
        <p:txBody>
          <a:bodyPr>
            <a:normAutofit/>
          </a:bodyPr>
          <a:lstStyle/>
          <a:p>
            <a:pPr algn="l"/>
            <a:r>
              <a:rPr lang="nl-NL" sz="1800" b="0" i="0" u="none" strike="noStrike" baseline="0" dirty="0"/>
              <a:t>Nationale rapport (op onze website </a:t>
            </a:r>
            <a:r>
              <a:rPr lang="nl-NL" sz="1800" dirty="0">
                <a:hlinkClick r:id="rId2"/>
              </a:rPr>
              <a:t>www.pisa-nederland.nl</a:t>
            </a:r>
            <a:r>
              <a:rPr lang="nl-NL" sz="1800" dirty="0"/>
              <a:t>)</a:t>
            </a:r>
            <a:endParaRPr lang="nl-NL" sz="1800" b="0" i="0" u="none" strike="noStrike" baseline="0" dirty="0"/>
          </a:p>
          <a:p>
            <a:pPr algn="l"/>
            <a:r>
              <a:rPr lang="nl-NL" sz="1800" dirty="0"/>
              <a:t>Internationale rapport (op de PISA website</a:t>
            </a:r>
            <a:br>
              <a:rPr lang="nl-NL" sz="1800" dirty="0"/>
            </a:br>
            <a:r>
              <a:rPr lang="nl-NL" sz="1800" dirty="0">
                <a:hlinkClick r:id="rId3"/>
              </a:rPr>
              <a:t>https://www.oecd.org/pisa/</a:t>
            </a:r>
            <a:r>
              <a:rPr lang="nl-NL" sz="1800" dirty="0"/>
              <a:t>)</a:t>
            </a:r>
          </a:p>
          <a:p>
            <a:pPr marL="0" indent="0" algn="l">
              <a:buNone/>
            </a:pPr>
            <a:endParaRPr lang="nl-NL" sz="1800" b="0" i="0" u="none" strike="noStrike" baseline="0" dirty="0"/>
          </a:p>
        </p:txBody>
      </p:sp>
      <p:pic>
        <p:nvPicPr>
          <p:cNvPr id="6" name="Picture 5">
            <a:extLst>
              <a:ext uri="{FF2B5EF4-FFF2-40B4-BE49-F238E27FC236}">
                <a16:creationId xmlns:a16="http://schemas.microsoft.com/office/drawing/2014/main" id="{2E765B74-E612-37F6-FE85-0840691A79E6}"/>
              </a:ext>
            </a:extLst>
          </p:cNvPr>
          <p:cNvPicPr>
            <a:picLocks noChangeAspect="1"/>
          </p:cNvPicPr>
          <p:nvPr/>
        </p:nvPicPr>
        <p:blipFill>
          <a:blip r:embed="rId4"/>
          <a:stretch>
            <a:fillRect/>
          </a:stretch>
        </p:blipFill>
        <p:spPr>
          <a:xfrm>
            <a:off x="8686496" y="0"/>
            <a:ext cx="3505504" cy="6774767"/>
          </a:xfrm>
          <a:prstGeom prst="rect">
            <a:avLst/>
          </a:prstGeom>
        </p:spPr>
      </p:pic>
      <p:sp>
        <p:nvSpPr>
          <p:cNvPr id="4" name="Title 1">
            <a:extLst>
              <a:ext uri="{FF2B5EF4-FFF2-40B4-BE49-F238E27FC236}">
                <a16:creationId xmlns:a16="http://schemas.microsoft.com/office/drawing/2014/main" id="{6068C4BB-206C-F4B6-E63B-64DA5D6519B9}"/>
              </a:ext>
            </a:extLst>
          </p:cNvPr>
          <p:cNvSpPr txBox="1">
            <a:spLocks/>
          </p:cNvSpPr>
          <p:nvPr/>
        </p:nvSpPr>
        <p:spPr>
          <a:xfrm>
            <a:off x="838200" y="762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FuturaPT"/>
                <a:ea typeface="+mj-ea"/>
                <a:cs typeface="+mj-cs"/>
              </a:defRPr>
            </a:lvl1pPr>
          </a:lstStyle>
          <a:p>
            <a:r>
              <a:rPr lang="en-GB" sz="3200" b="1" dirty="0" err="1">
                <a:solidFill>
                  <a:srgbClr val="F5A5D0"/>
                </a:solidFill>
                <a:ea typeface="ADLaM Display" panose="020F0502020204030204" pitchFamily="2" charset="0"/>
                <a:cs typeface="ADLaM Display" panose="020F0502020204030204" pitchFamily="2" charset="0"/>
              </a:rPr>
              <a:t>Vragen</a:t>
            </a:r>
            <a:r>
              <a:rPr lang="en-GB" sz="3200" b="1" dirty="0">
                <a:solidFill>
                  <a:srgbClr val="F5A5D0"/>
                </a:solidFill>
                <a:ea typeface="ADLaM Display" panose="020F0502020204030204" pitchFamily="2" charset="0"/>
                <a:cs typeface="ADLaM Display" panose="020F0502020204030204" pitchFamily="2" charset="0"/>
              </a:rPr>
              <a:t>?</a:t>
            </a:r>
          </a:p>
        </p:txBody>
      </p:sp>
    </p:spTree>
    <p:extLst>
      <p:ext uri="{BB962C8B-B14F-4D97-AF65-F5344CB8AC3E}">
        <p14:creationId xmlns:p14="http://schemas.microsoft.com/office/powerpoint/2010/main" val="234807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1B8CA-03FD-D720-6C28-2DBBB4333C82}"/>
              </a:ext>
            </a:extLst>
          </p:cNvPr>
          <p:cNvSpPr>
            <a:spLocks noGrp="1"/>
          </p:cNvSpPr>
          <p:nvPr>
            <p:ph type="title"/>
          </p:nvPr>
        </p:nvSpPr>
        <p:spPr/>
        <p:txBody>
          <a:bodyPr>
            <a:normAutofit/>
          </a:bodyPr>
          <a:lstStyle/>
          <a:p>
            <a:r>
              <a:rPr lang="en-GB" sz="3200" dirty="0">
                <a:solidFill>
                  <a:srgbClr val="4A2197"/>
                </a:solidFill>
                <a:ea typeface="ADLaM Display" panose="020F0502020204030204" pitchFamily="2" charset="0"/>
                <a:cs typeface="ADLaM Display" panose="020F0502020204030204" pitchFamily="2" charset="0"/>
              </a:rPr>
              <a:t>PISA-2022 in Nederland</a:t>
            </a:r>
          </a:p>
        </p:txBody>
      </p:sp>
      <p:sp>
        <p:nvSpPr>
          <p:cNvPr id="3" name="Content Placeholder 2">
            <a:extLst>
              <a:ext uri="{FF2B5EF4-FFF2-40B4-BE49-F238E27FC236}">
                <a16:creationId xmlns:a16="http://schemas.microsoft.com/office/drawing/2014/main" id="{FCB3CED9-FECB-4EEB-31FF-00A69EF61FCF}"/>
              </a:ext>
            </a:extLst>
          </p:cNvPr>
          <p:cNvSpPr>
            <a:spLocks noGrp="1"/>
          </p:cNvSpPr>
          <p:nvPr>
            <p:ph idx="1"/>
          </p:nvPr>
        </p:nvSpPr>
        <p:spPr>
          <a:xfrm>
            <a:off x="838200" y="2216247"/>
            <a:ext cx="6149454" cy="2425506"/>
          </a:xfrm>
        </p:spPr>
        <p:txBody>
          <a:bodyPr>
            <a:normAutofit/>
          </a:bodyPr>
          <a:lstStyle/>
          <a:p>
            <a:r>
              <a:rPr lang="en-GB" sz="2000" dirty="0">
                <a:solidFill>
                  <a:srgbClr val="231F20"/>
                </a:solidFill>
              </a:rPr>
              <a:t>5.046 </a:t>
            </a:r>
            <a:r>
              <a:rPr lang="en-GB" sz="2000" dirty="0" err="1">
                <a:solidFill>
                  <a:srgbClr val="231F20"/>
                </a:solidFill>
              </a:rPr>
              <a:t>leerlingen</a:t>
            </a:r>
            <a:r>
              <a:rPr lang="en-GB" sz="2000" dirty="0">
                <a:solidFill>
                  <a:srgbClr val="231F20"/>
                </a:solidFill>
              </a:rPr>
              <a:t> van 154 </a:t>
            </a:r>
            <a:r>
              <a:rPr lang="en-GB" sz="2000" dirty="0" err="1">
                <a:solidFill>
                  <a:srgbClr val="231F20"/>
                </a:solidFill>
              </a:rPr>
              <a:t>scholen</a:t>
            </a:r>
            <a:endParaRPr lang="en-GB" sz="2000" dirty="0">
              <a:solidFill>
                <a:srgbClr val="231F20"/>
              </a:solidFill>
            </a:endParaRPr>
          </a:p>
          <a:p>
            <a:r>
              <a:rPr lang="en-GB" sz="2000" dirty="0">
                <a:solidFill>
                  <a:srgbClr val="231F20"/>
                </a:solidFill>
              </a:rPr>
              <a:t>Pro, </a:t>
            </a:r>
            <a:r>
              <a:rPr lang="en-GB" sz="2000" dirty="0" err="1">
                <a:solidFill>
                  <a:srgbClr val="231F20"/>
                </a:solidFill>
              </a:rPr>
              <a:t>vmbo</a:t>
            </a:r>
            <a:r>
              <a:rPr lang="en-GB" sz="2000" dirty="0">
                <a:solidFill>
                  <a:srgbClr val="231F20"/>
                </a:solidFill>
              </a:rPr>
              <a:t>, </a:t>
            </a:r>
            <a:r>
              <a:rPr lang="en-GB" sz="2000" dirty="0" err="1">
                <a:solidFill>
                  <a:srgbClr val="231F20"/>
                </a:solidFill>
              </a:rPr>
              <a:t>havo</a:t>
            </a:r>
            <a:r>
              <a:rPr lang="en-GB" sz="2000" dirty="0">
                <a:solidFill>
                  <a:srgbClr val="231F20"/>
                </a:solidFill>
              </a:rPr>
              <a:t>, </a:t>
            </a:r>
            <a:r>
              <a:rPr lang="en-GB" sz="2000" dirty="0" err="1">
                <a:solidFill>
                  <a:srgbClr val="231F20"/>
                </a:solidFill>
              </a:rPr>
              <a:t>vwo</a:t>
            </a:r>
            <a:endParaRPr lang="en-GB" sz="2000" dirty="0">
              <a:solidFill>
                <a:srgbClr val="231F20"/>
              </a:solidFill>
            </a:endParaRPr>
          </a:p>
          <a:p>
            <a:r>
              <a:rPr lang="en-GB" sz="2000" dirty="0" err="1">
                <a:solidFill>
                  <a:srgbClr val="231F20"/>
                </a:solidFill>
              </a:rPr>
              <a:t>Digitaal</a:t>
            </a:r>
            <a:endParaRPr lang="en-GB" sz="2000" dirty="0">
              <a:solidFill>
                <a:srgbClr val="231F20"/>
              </a:solidFill>
            </a:endParaRPr>
          </a:p>
          <a:p>
            <a:r>
              <a:rPr lang="en-GB" sz="2000" dirty="0" err="1">
                <a:solidFill>
                  <a:srgbClr val="231F20"/>
                </a:solidFill>
              </a:rPr>
              <a:t>Representatieve</a:t>
            </a:r>
            <a:r>
              <a:rPr lang="en-GB" sz="2000" dirty="0">
                <a:solidFill>
                  <a:srgbClr val="231F20"/>
                </a:solidFill>
              </a:rPr>
              <a:t> data</a:t>
            </a:r>
          </a:p>
          <a:p>
            <a:r>
              <a:rPr lang="en-GB" sz="2000" dirty="0" err="1">
                <a:solidFill>
                  <a:srgbClr val="231F20"/>
                </a:solidFill>
              </a:rPr>
              <a:t>Vergelijking</a:t>
            </a:r>
            <a:r>
              <a:rPr lang="en-GB" sz="2000" dirty="0">
                <a:solidFill>
                  <a:srgbClr val="231F20"/>
                </a:solidFill>
              </a:rPr>
              <a:t> met 37 OESO- </a:t>
            </a:r>
            <a:r>
              <a:rPr lang="en-GB" sz="2000" dirty="0" err="1">
                <a:solidFill>
                  <a:srgbClr val="231F20"/>
                </a:solidFill>
              </a:rPr>
              <a:t>en</a:t>
            </a:r>
            <a:r>
              <a:rPr lang="en-GB" sz="2000" dirty="0">
                <a:solidFill>
                  <a:srgbClr val="231F20"/>
                </a:solidFill>
              </a:rPr>
              <a:t> 14 EU-</a:t>
            </a:r>
            <a:r>
              <a:rPr lang="en-GB" sz="2000" dirty="0" err="1">
                <a:solidFill>
                  <a:srgbClr val="231F20"/>
                </a:solidFill>
              </a:rPr>
              <a:t>landen</a:t>
            </a:r>
            <a:endParaRPr lang="en-GB" sz="2000" dirty="0">
              <a:solidFill>
                <a:srgbClr val="231F20"/>
              </a:solidFill>
            </a:endParaRPr>
          </a:p>
        </p:txBody>
      </p:sp>
      <p:pic>
        <p:nvPicPr>
          <p:cNvPr id="4" name="Picture 3">
            <a:extLst>
              <a:ext uri="{FF2B5EF4-FFF2-40B4-BE49-F238E27FC236}">
                <a16:creationId xmlns:a16="http://schemas.microsoft.com/office/drawing/2014/main" id="{73473620-9CF1-CA63-4C53-C966D43F722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43567" t="47592" r="30945" b="12074"/>
          <a:stretch/>
        </p:blipFill>
        <p:spPr>
          <a:xfrm>
            <a:off x="8499762" y="4918366"/>
            <a:ext cx="1406238" cy="1392384"/>
          </a:xfrm>
          <a:prstGeom prst="rect">
            <a:avLst/>
          </a:prstGeom>
        </p:spPr>
      </p:pic>
      <p:pic>
        <p:nvPicPr>
          <p:cNvPr id="6" name="Picture 5">
            <a:extLst>
              <a:ext uri="{FF2B5EF4-FFF2-40B4-BE49-F238E27FC236}">
                <a16:creationId xmlns:a16="http://schemas.microsoft.com/office/drawing/2014/main" id="{2009DBE5-1B7C-863A-4FC1-44522FE56FE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5298" b="89845" l="9945" r="89917">
                        <a14:foregroundMark x1="57320" y1="11700" x2="59945" y2="32009"/>
                        <a14:foregroundMark x1="59945" y1="32009" x2="60221" y2="32671"/>
                        <a14:foregroundMark x1="60912" y1="6623" x2="59254" y2="5298"/>
                        <a14:foregroundMark x1="61464" y1="5519" x2="55663" y2="8830"/>
                        <a14:backgroundMark x1="63122" y1="61589" x2="49724" y2="66225"/>
                      </a14:backgroundRemoval>
                    </a14:imgEffect>
                  </a14:imgLayer>
                </a14:imgProps>
              </a:ext>
            </a:extLst>
          </a:blip>
          <a:srcRect l="46330" t="4448" r="28183" b="55218"/>
          <a:stretch/>
        </p:blipFill>
        <p:spPr>
          <a:xfrm>
            <a:off x="8652162" y="3429000"/>
            <a:ext cx="1406237" cy="1392383"/>
          </a:xfrm>
          <a:prstGeom prst="rect">
            <a:avLst/>
          </a:prstGeom>
        </p:spPr>
      </p:pic>
      <p:pic>
        <p:nvPicPr>
          <p:cNvPr id="7" name="Picture 6">
            <a:extLst>
              <a:ext uri="{FF2B5EF4-FFF2-40B4-BE49-F238E27FC236}">
                <a16:creationId xmlns:a16="http://schemas.microsoft.com/office/drawing/2014/main" id="{E53659C6-87A6-28CE-E2D3-E40D4CDFF7C4}"/>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9934" b="89845" l="9945" r="93508">
                        <a14:foregroundMark x1="80249" y1="46799" x2="82182" y2="66004"/>
                        <a14:foregroundMark x1="92541" y1="49007" x2="93508" y2="56291"/>
                        <a14:backgroundMark x1="52624" y1="58499" x2="56630" y2="73289"/>
                        <a14:backgroundMark x1="56630" y1="73289" x2="62845" y2="61369"/>
                      </a14:backgroundRemoval>
                    </a14:imgEffect>
                  </a14:imgLayer>
                </a14:imgProps>
              </a:ext>
            </a:extLst>
          </a:blip>
          <a:srcRect l="70142" t="34418" r="4371" b="25248"/>
          <a:stretch/>
        </p:blipFill>
        <p:spPr>
          <a:xfrm>
            <a:off x="9965936" y="4463574"/>
            <a:ext cx="1406238" cy="1392383"/>
          </a:xfrm>
          <a:prstGeom prst="rect">
            <a:avLst/>
          </a:prstGeom>
        </p:spPr>
      </p:pic>
      <p:pic>
        <p:nvPicPr>
          <p:cNvPr id="8" name="Picture 7">
            <a:extLst>
              <a:ext uri="{FF2B5EF4-FFF2-40B4-BE49-F238E27FC236}">
                <a16:creationId xmlns:a16="http://schemas.microsoft.com/office/drawing/2014/main" id="{24D18F48-8492-6D85-5049-082D8732C248}"/>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10000" b="90000" l="10000" r="90000">
                        <a14:foregroundMark x1="33564" y1="24503" x2="37707" y2="38852"/>
                        <a14:foregroundMark x1="37707" y1="38852" x2="38260" y2="39073"/>
                        <a14:backgroundMark x1="57597" y1="57174" x2="57735" y2="72848"/>
                        <a14:backgroundMark x1="57735" y1="72848" x2="56768" y2="76821"/>
                      </a14:backgroundRemoval>
                    </a14:imgEffect>
                  </a14:imgLayer>
                </a14:imgProps>
              </a:ext>
            </a:extLst>
          </a:blip>
          <a:srcRect l="26786" t="14840" r="53671" b="52408"/>
          <a:stretch/>
        </p:blipFill>
        <p:spPr>
          <a:xfrm>
            <a:off x="7573918" y="3787713"/>
            <a:ext cx="1078244" cy="1130653"/>
          </a:xfrm>
          <a:prstGeom prst="rect">
            <a:avLst/>
          </a:prstGeom>
        </p:spPr>
      </p:pic>
      <p:pic>
        <p:nvPicPr>
          <p:cNvPr id="9" name="Picture 8">
            <a:extLst>
              <a:ext uri="{FF2B5EF4-FFF2-40B4-BE49-F238E27FC236}">
                <a16:creationId xmlns:a16="http://schemas.microsoft.com/office/drawing/2014/main" id="{110761D1-8AF7-8401-F6FB-8E5D138E159D}"/>
              </a:ext>
            </a:extLst>
          </p:cNvPr>
          <p:cNvPicPr>
            <a:picLocks noChangeAspect="1"/>
          </p:cNvPicPr>
          <p:nvPr/>
        </p:nvPicPr>
        <p:blipFill rotWithShape="1">
          <a:blip r:embed="rId8">
            <a:extLst>
              <a:ext uri="{BEBA8EAE-BF5A-486C-A8C5-ECC9F3942E4B}">
                <a14:imgProps xmlns:a14="http://schemas.microsoft.com/office/drawing/2010/main">
                  <a14:imgLayer r:embed="rId4">
                    <a14:imgEffect>
                      <a14:backgroundRemoval t="10000" b="90000" l="10000" r="90000">
                        <a14:foregroundMark x1="35221" y1="59823" x2="38536" y2="70861"/>
                        <a14:backgroundMark x1="55663" y1="59603" x2="54972" y2="80132"/>
                      </a14:backgroundRemoval>
                    </a14:imgEffect>
                  </a14:imgLayer>
                </a14:imgProps>
              </a:ext>
            </a:extLst>
          </a:blip>
          <a:srcRect l="26786" t="54188" r="57519" b="23163"/>
          <a:stretch/>
        </p:blipFill>
        <p:spPr>
          <a:xfrm>
            <a:off x="7573918" y="5146061"/>
            <a:ext cx="865908" cy="781879"/>
          </a:xfrm>
          <a:prstGeom prst="rect">
            <a:avLst/>
          </a:prstGeom>
        </p:spPr>
      </p:pic>
      <p:pic>
        <p:nvPicPr>
          <p:cNvPr id="10" name="Picture 9">
            <a:extLst>
              <a:ext uri="{FF2B5EF4-FFF2-40B4-BE49-F238E27FC236}">
                <a16:creationId xmlns:a16="http://schemas.microsoft.com/office/drawing/2014/main" id="{29AB0F5F-7DCF-9743-550E-1C4F7D3B4F55}"/>
              </a:ext>
            </a:extLst>
          </p:cNvPr>
          <p:cNvPicPr>
            <a:picLocks noChangeAspect="1"/>
          </p:cNvPicPr>
          <p:nvPr/>
        </p:nvPicPr>
        <p:blipFill rotWithShape="1">
          <a:blip r:embed="rId9">
            <a:extLst>
              <a:ext uri="{BEBA8EAE-BF5A-486C-A8C5-ECC9F3942E4B}">
                <a14:imgProps xmlns:a14="http://schemas.microsoft.com/office/drawing/2010/main">
                  <a14:imgLayer r:embed="rId4">
                    <a14:imgEffect>
                      <a14:backgroundRemoval t="9934" b="89625" l="1243" r="89641">
                        <a14:foregroundMark x1="22514" y1="47241" x2="25691" y2="49007"/>
                        <a14:foregroundMark x1="4754" y1="49227" x2="14227" y2="49227"/>
                        <a14:foregroundMark x1="14227" y1="49227" x2="18646" y2="49007"/>
                        <a14:foregroundMark x1="4857" y1="48565" x2="15331" y2="48565"/>
                        <a14:foregroundMark x1="15331" y1="50110" x2="4745" y2="49285"/>
                        <a14:foregroundMark x1="4757" y1="49208" x2="12845" y2="49007"/>
                        <a14:foregroundMark x1="12845" y1="49007" x2="13398" y2="49007"/>
                        <a14:foregroundMark x1="14779" y1="48344" x2="7597" y2="46799"/>
                        <a14:foregroundMark x1="8425" y1="47461" x2="5000" y2="47650"/>
                        <a14:foregroundMark x1="3892" y1="49607" x2="3729" y2="50993"/>
                        <a14:foregroundMark x1="5018" y1="50048" x2="8287" y2="49890"/>
                        <a14:foregroundMark x1="3729" y1="50110" x2="4622" y2="50067"/>
                        <a14:foregroundMark x1="3439" y1="49429" x2="3039" y2="49669"/>
                        <a14:foregroundMark x1="9945" y1="47903" x2="16160" y2="47903"/>
                        <a14:foregroundMark x1="14365" y1="47903" x2="17541" y2="49448"/>
                        <a14:foregroundMark x1="15470" y1="49448" x2="18232" y2="48565"/>
                        <a14:foregroundMark x1="15608" y1="48344" x2="18094" y2="48344"/>
                        <a14:foregroundMark x1="17127" y1="48565" x2="19199" y2="49448"/>
                        <a14:foregroundMark x1="18094" y1="48344" x2="19061" y2="48565"/>
                        <a14:foregroundMark x1="3039" y1="49448" x2="4972" y2="48786"/>
                        <a14:foregroundMark x1="4834" y1="48565" x2="3453" y2="48565"/>
                        <a14:foregroundMark x1="4972" y1="47903" x2="3867" y2="47461"/>
                        <a14:backgroundMark x1="50552" y1="65784" x2="63398" y2="71302"/>
                        <a14:backgroundMark x1="2348" y1="45254" x2="1796" y2="48786"/>
                      </a14:backgroundRemoval>
                    </a14:imgEffect>
                  </a14:imgLayer>
                </a14:imgProps>
              </a:ext>
            </a:extLst>
          </a:blip>
          <a:srcRect t="40560" r="70931" b="44181"/>
          <a:stretch/>
        </p:blipFill>
        <p:spPr>
          <a:xfrm>
            <a:off x="6096000" y="4675610"/>
            <a:ext cx="1603814" cy="526774"/>
          </a:xfrm>
          <a:prstGeom prst="rect">
            <a:avLst/>
          </a:prstGeom>
        </p:spPr>
      </p:pic>
      <p:pic>
        <p:nvPicPr>
          <p:cNvPr id="11" name="Picture 10">
            <a:extLst>
              <a:ext uri="{FF2B5EF4-FFF2-40B4-BE49-F238E27FC236}">
                <a16:creationId xmlns:a16="http://schemas.microsoft.com/office/drawing/2014/main" id="{AE605A6D-B15C-EBEB-8BB9-346E1D80EDA1}"/>
              </a:ext>
            </a:extLst>
          </p:cNvPr>
          <p:cNvPicPr>
            <a:picLocks noChangeAspect="1"/>
          </p:cNvPicPr>
          <p:nvPr/>
        </p:nvPicPr>
        <p:blipFill rotWithShape="1">
          <a:blip r:embed="rId10"/>
          <a:srcRect l="5842" t="59595" r="73944" b="29241"/>
          <a:stretch/>
        </p:blipFill>
        <p:spPr>
          <a:xfrm>
            <a:off x="6269765" y="5337321"/>
            <a:ext cx="1244217" cy="429490"/>
          </a:xfrm>
          <a:prstGeom prst="rect">
            <a:avLst/>
          </a:prstGeom>
        </p:spPr>
      </p:pic>
      <p:pic>
        <p:nvPicPr>
          <p:cNvPr id="12" name="Picture 11">
            <a:extLst>
              <a:ext uri="{FF2B5EF4-FFF2-40B4-BE49-F238E27FC236}">
                <a16:creationId xmlns:a16="http://schemas.microsoft.com/office/drawing/2014/main" id="{40F40D6C-B573-CD9E-D5A1-632CED7D3124}"/>
              </a:ext>
            </a:extLst>
          </p:cNvPr>
          <p:cNvPicPr>
            <a:picLocks noChangeAspect="1"/>
          </p:cNvPicPr>
          <p:nvPr/>
        </p:nvPicPr>
        <p:blipFill rotWithShape="1">
          <a:blip r:embed="rId10"/>
          <a:srcRect l="72410" t="22861" r="4744" b="67313"/>
          <a:stretch/>
        </p:blipFill>
        <p:spPr>
          <a:xfrm>
            <a:off x="10130080" y="4085554"/>
            <a:ext cx="1406237" cy="378020"/>
          </a:xfrm>
          <a:prstGeom prst="rect">
            <a:avLst/>
          </a:prstGeom>
        </p:spPr>
      </p:pic>
    </p:spTree>
    <p:extLst>
      <p:ext uri="{BB962C8B-B14F-4D97-AF65-F5344CB8AC3E}">
        <p14:creationId xmlns:p14="http://schemas.microsoft.com/office/powerpoint/2010/main" val="240331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childTnLst>
                                </p:cTn>
                              </p:par>
                              <p:par>
                                <p:cTn id="35" presetID="10"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childTnLst>
                                </p:cTn>
                              </p:par>
                            </p:childTnLst>
                          </p:cTn>
                        </p:par>
                        <p:par>
                          <p:cTn id="38" fill="hold">
                            <p:stCondLst>
                              <p:cond delay="1500"/>
                            </p:stCondLst>
                            <p:childTnLst>
                              <p:par>
                                <p:cTn id="39" presetID="26" presetClass="emph" presetSubtype="0" repeatCount="2000" fill="hold" nodeType="afterEffect">
                                  <p:stCondLst>
                                    <p:cond delay="0"/>
                                  </p:stCondLst>
                                  <p:childTnLst>
                                    <p:animEffect transition="out" filter="fade">
                                      <p:cBhvr>
                                        <p:cTn id="40" dur="1000" tmFilter="0, 0; .2, .5; .8, .5; 1, 0"/>
                                        <p:tgtEl>
                                          <p:spTgt spid="4"/>
                                        </p:tgtEl>
                                      </p:cBhvr>
                                    </p:animEffect>
                                    <p:animScale>
                                      <p:cBhvr>
                                        <p:cTn id="41" dur="500" autoRev="1" fill="hold"/>
                                        <p:tgtEl>
                                          <p:spTgt spid="4"/>
                                        </p:tgtEl>
                                      </p:cBhvr>
                                      <p:by x="105000" y="105000"/>
                                    </p:animScale>
                                  </p:childTnLst>
                                </p:cTn>
                              </p:par>
                              <p:par>
                                <p:cTn id="42" presetID="26" presetClass="emph" presetSubtype="0" repeatCount="2000" fill="hold" nodeType="withEffect">
                                  <p:stCondLst>
                                    <p:cond delay="0"/>
                                  </p:stCondLst>
                                  <p:childTnLst>
                                    <p:animEffect transition="out" filter="fade">
                                      <p:cBhvr>
                                        <p:cTn id="43" dur="1000" tmFilter="0, 0; .2, .5; .8, .5; 1, 0"/>
                                        <p:tgtEl>
                                          <p:spTgt spid="6"/>
                                        </p:tgtEl>
                                      </p:cBhvr>
                                    </p:animEffect>
                                    <p:animScale>
                                      <p:cBhvr>
                                        <p:cTn id="44" dur="500" autoRev="1" fill="hold"/>
                                        <p:tgtEl>
                                          <p:spTgt spid="6"/>
                                        </p:tgtEl>
                                      </p:cBhvr>
                                      <p:by x="105000" y="105000"/>
                                    </p:animScale>
                                  </p:childTnLst>
                                </p:cTn>
                              </p:par>
                              <p:par>
                                <p:cTn id="45" presetID="26" presetClass="emph" presetSubtype="0" repeatCount="2000" fill="hold" nodeType="withEffect">
                                  <p:stCondLst>
                                    <p:cond delay="0"/>
                                  </p:stCondLst>
                                  <p:childTnLst>
                                    <p:animEffect transition="out" filter="fade">
                                      <p:cBhvr>
                                        <p:cTn id="46" dur="1000" tmFilter="0, 0; .2, .5; .8, .5; 1, 0"/>
                                        <p:tgtEl>
                                          <p:spTgt spid="7"/>
                                        </p:tgtEl>
                                      </p:cBhvr>
                                    </p:animEffect>
                                    <p:animScale>
                                      <p:cBhvr>
                                        <p:cTn id="47" dur="500" autoRev="1" fill="hold"/>
                                        <p:tgtEl>
                                          <p:spTgt spid="7"/>
                                        </p:tgtEl>
                                      </p:cBhvr>
                                      <p:by x="105000" y="105000"/>
                                    </p:animScale>
                                  </p:childTnLst>
                                </p:cTn>
                              </p:par>
                              <p:par>
                                <p:cTn id="48" presetID="26" presetClass="emph" presetSubtype="0" repeatCount="2000" fill="hold" nodeType="withEffect">
                                  <p:stCondLst>
                                    <p:cond delay="0"/>
                                  </p:stCondLst>
                                  <p:childTnLst>
                                    <p:animEffect transition="out" filter="fade">
                                      <p:cBhvr>
                                        <p:cTn id="49" dur="1000" tmFilter="0, 0; .2, .5; .8, .5; 1, 0"/>
                                        <p:tgtEl>
                                          <p:spTgt spid="8"/>
                                        </p:tgtEl>
                                      </p:cBhvr>
                                    </p:animEffect>
                                    <p:animScale>
                                      <p:cBhvr>
                                        <p:cTn id="50" dur="500" autoRev="1" fill="hold"/>
                                        <p:tgtEl>
                                          <p:spTgt spid="8"/>
                                        </p:tgtEl>
                                      </p:cBhvr>
                                      <p:by x="105000" y="105000"/>
                                    </p:animScale>
                                  </p:childTnLst>
                                </p:cTn>
                              </p:par>
                              <p:par>
                                <p:cTn id="51" presetID="26" presetClass="emph" presetSubtype="0" repeatCount="2000" fill="hold" nodeType="withEffect">
                                  <p:stCondLst>
                                    <p:cond delay="0"/>
                                  </p:stCondLst>
                                  <p:childTnLst>
                                    <p:animEffect transition="out" filter="fade">
                                      <p:cBhvr>
                                        <p:cTn id="52" dur="1000" tmFilter="0, 0; .2, .5; .8, .5; 1, 0"/>
                                        <p:tgtEl>
                                          <p:spTgt spid="9"/>
                                        </p:tgtEl>
                                      </p:cBhvr>
                                    </p:animEffect>
                                    <p:animScale>
                                      <p:cBhvr>
                                        <p:cTn id="53" dur="500" autoRev="1" fill="hold"/>
                                        <p:tgtEl>
                                          <p:spTgt spid="9"/>
                                        </p:tgtEl>
                                      </p:cBhvr>
                                      <p:by x="105000" y="105000"/>
                                    </p:animScale>
                                  </p:childTnLst>
                                </p:cTn>
                              </p:par>
                              <p:par>
                                <p:cTn id="54" presetID="26" presetClass="emph" presetSubtype="0" repeatCount="2000" fill="hold" nodeType="withEffect">
                                  <p:stCondLst>
                                    <p:cond delay="0"/>
                                  </p:stCondLst>
                                  <p:childTnLst>
                                    <p:animEffect transition="out" filter="fade">
                                      <p:cBhvr>
                                        <p:cTn id="55" dur="1000" tmFilter="0, 0; .2, .5; .8, .5; 1, 0"/>
                                        <p:tgtEl>
                                          <p:spTgt spid="10"/>
                                        </p:tgtEl>
                                      </p:cBhvr>
                                    </p:animEffect>
                                    <p:animScale>
                                      <p:cBhvr>
                                        <p:cTn id="56" dur="500" autoRev="1" fill="hold"/>
                                        <p:tgtEl>
                                          <p:spTgt spid="10"/>
                                        </p:tgtEl>
                                      </p:cBhvr>
                                      <p:by x="105000" y="105000"/>
                                    </p:animScale>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fade">
                                      <p:cBhvr>
                                        <p:cTn id="61" dur="500"/>
                                        <p:tgtEl>
                                          <p:spTgt spid="3">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fade">
                                      <p:cBhvr>
                                        <p:cTn id="66" dur="500"/>
                                        <p:tgtEl>
                                          <p:spTgt spid="3">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fade">
                                      <p:cBhvr>
                                        <p:cTn id="7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260DC-0C52-5B1E-E7EA-C4CD9B7584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41B49F-F4C4-85D8-5A1B-B4243FBAF3BA}"/>
              </a:ext>
            </a:extLst>
          </p:cNvPr>
          <p:cNvSpPr>
            <a:spLocks noGrp="1"/>
          </p:cNvSpPr>
          <p:nvPr>
            <p:ph type="title"/>
          </p:nvPr>
        </p:nvSpPr>
        <p:spPr/>
        <p:txBody>
          <a:bodyPr>
            <a:normAutofit/>
          </a:bodyPr>
          <a:lstStyle/>
          <a:p>
            <a:r>
              <a:rPr lang="en-GB" sz="3200" dirty="0">
                <a:solidFill>
                  <a:srgbClr val="4A2197"/>
                </a:solidFill>
                <a:ea typeface="ADLaM Display" panose="020F0502020204030204" pitchFamily="2" charset="0"/>
                <a:cs typeface="ADLaM Display" panose="020F0502020204030204" pitchFamily="2" charset="0"/>
              </a:rPr>
              <a:t>Stelling 1 : </a:t>
            </a:r>
            <a:r>
              <a:rPr lang="en-GB" sz="3200" dirty="0" err="1">
                <a:solidFill>
                  <a:srgbClr val="4A2197"/>
                </a:solidFill>
                <a:ea typeface="ADLaM Display" panose="020F0502020204030204" pitchFamily="2" charset="0"/>
                <a:cs typeface="ADLaM Display" panose="020F0502020204030204" pitchFamily="2" charset="0"/>
              </a:rPr>
              <a:t>Waar</a:t>
            </a:r>
            <a:r>
              <a:rPr lang="en-GB" sz="3200" dirty="0">
                <a:solidFill>
                  <a:srgbClr val="4A2197"/>
                </a:solidFill>
                <a:ea typeface="ADLaM Display" panose="020F0502020204030204" pitchFamily="2" charset="0"/>
                <a:cs typeface="ADLaM Display" panose="020F0502020204030204" pitchFamily="2" charset="0"/>
              </a:rPr>
              <a:t> of </a:t>
            </a:r>
            <a:r>
              <a:rPr lang="en-GB" sz="3200" dirty="0" err="1">
                <a:solidFill>
                  <a:srgbClr val="4A2197"/>
                </a:solidFill>
                <a:ea typeface="ADLaM Display" panose="020F0502020204030204" pitchFamily="2" charset="0"/>
                <a:cs typeface="ADLaM Display" panose="020F0502020204030204" pitchFamily="2" charset="0"/>
              </a:rPr>
              <a:t>niet</a:t>
            </a:r>
            <a:r>
              <a:rPr lang="en-GB" sz="3200" dirty="0">
                <a:solidFill>
                  <a:srgbClr val="4A2197"/>
                </a:solidFill>
                <a:ea typeface="ADLaM Display" panose="020F0502020204030204" pitchFamily="2" charset="0"/>
                <a:cs typeface="ADLaM Display" panose="020F0502020204030204" pitchFamily="2" charset="0"/>
              </a:rPr>
              <a:t> </a:t>
            </a:r>
            <a:r>
              <a:rPr lang="en-GB" sz="3200" dirty="0" err="1">
                <a:solidFill>
                  <a:srgbClr val="4A2197"/>
                </a:solidFill>
                <a:ea typeface="ADLaM Display" panose="020F0502020204030204" pitchFamily="2" charset="0"/>
                <a:cs typeface="ADLaM Display" panose="020F0502020204030204" pitchFamily="2" charset="0"/>
              </a:rPr>
              <a:t>waar</a:t>
            </a:r>
            <a:r>
              <a:rPr lang="en-GB" sz="3200" dirty="0">
                <a:solidFill>
                  <a:srgbClr val="4A2197"/>
                </a:solidFill>
                <a:ea typeface="ADLaM Display" panose="020F0502020204030204" pitchFamily="2" charset="0"/>
                <a:cs typeface="ADLaM Display" panose="020F0502020204030204" pitchFamily="2" charset="0"/>
              </a:rPr>
              <a:t>?</a:t>
            </a:r>
          </a:p>
        </p:txBody>
      </p:sp>
      <p:sp>
        <p:nvSpPr>
          <p:cNvPr id="7" name="Content Placeholder 6">
            <a:extLst>
              <a:ext uri="{FF2B5EF4-FFF2-40B4-BE49-F238E27FC236}">
                <a16:creationId xmlns:a16="http://schemas.microsoft.com/office/drawing/2014/main" id="{27CC2536-3B52-85E7-2C9C-3E130D402BFD}"/>
              </a:ext>
            </a:extLst>
          </p:cNvPr>
          <p:cNvSpPr>
            <a:spLocks noGrp="1"/>
          </p:cNvSpPr>
          <p:nvPr>
            <p:ph idx="1"/>
          </p:nvPr>
        </p:nvSpPr>
        <p:spPr>
          <a:xfrm>
            <a:off x="922789" y="1873189"/>
            <a:ext cx="10791738" cy="3326405"/>
          </a:xfrm>
          <a:noFill/>
        </p:spPr>
        <p:txBody>
          <a:bodyPr>
            <a:normAutofit/>
          </a:bodyPr>
          <a:lstStyle/>
          <a:p>
            <a:pPr marL="0" indent="0">
              <a:lnSpc>
                <a:spcPct val="150000"/>
              </a:lnSpc>
              <a:buNone/>
            </a:pPr>
            <a:r>
              <a:rPr lang="nl-NL" sz="3200" i="1" dirty="0"/>
              <a:t>“</a:t>
            </a:r>
            <a:r>
              <a:rPr lang="nl-NL" i="1" dirty="0"/>
              <a:t>PISA is gebaseerd op een internationaal curriculum waarin de inhouden en de doelen die geleerd moeten worden zijn vastgelegd”.</a:t>
            </a:r>
          </a:p>
          <a:p>
            <a:pPr marL="0" indent="0">
              <a:lnSpc>
                <a:spcPct val="150000"/>
              </a:lnSpc>
              <a:buNone/>
            </a:pPr>
            <a:endParaRPr lang="nl-NL" dirty="0"/>
          </a:p>
          <a:p>
            <a:pPr marL="0" indent="0">
              <a:lnSpc>
                <a:spcPct val="150000"/>
              </a:lnSpc>
              <a:buNone/>
            </a:pPr>
            <a:endParaRPr lang="nl-NL" dirty="0"/>
          </a:p>
          <a:p>
            <a:pPr marL="0" indent="0">
              <a:lnSpc>
                <a:spcPct val="150000"/>
              </a:lnSpc>
              <a:buNone/>
            </a:pPr>
            <a:endParaRPr lang="nl-NL" sz="3200" i="1" dirty="0"/>
          </a:p>
        </p:txBody>
      </p:sp>
    </p:spTree>
    <p:extLst>
      <p:ext uri="{BB962C8B-B14F-4D97-AF65-F5344CB8AC3E}">
        <p14:creationId xmlns:p14="http://schemas.microsoft.com/office/powerpoint/2010/main" val="227076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orful objects on a blue background&#10;&#10;Description automatically generated">
            <a:extLst>
              <a:ext uri="{FF2B5EF4-FFF2-40B4-BE49-F238E27FC236}">
                <a16:creationId xmlns:a16="http://schemas.microsoft.com/office/drawing/2014/main" id="{2101E78C-70C0-A990-ED1E-35DCAFEBE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557164"/>
          </a:xfrm>
          <a:prstGeom prst="rect">
            <a:avLst/>
          </a:prstGeom>
        </p:spPr>
      </p:pic>
      <p:sp>
        <p:nvSpPr>
          <p:cNvPr id="2" name="Title 1">
            <a:extLst>
              <a:ext uri="{FF2B5EF4-FFF2-40B4-BE49-F238E27FC236}">
                <a16:creationId xmlns:a16="http://schemas.microsoft.com/office/drawing/2014/main" id="{860A5B87-6464-D3C2-0F11-5BE48C9A5F9F}"/>
              </a:ext>
            </a:extLst>
          </p:cNvPr>
          <p:cNvSpPr>
            <a:spLocks noGrp="1"/>
          </p:cNvSpPr>
          <p:nvPr>
            <p:ph type="title"/>
          </p:nvPr>
        </p:nvSpPr>
        <p:spPr>
          <a:xfrm>
            <a:off x="731669" y="4875212"/>
            <a:ext cx="10515600" cy="1325563"/>
          </a:xfrm>
        </p:spPr>
        <p:txBody>
          <a:bodyPr>
            <a:normAutofit/>
          </a:bodyPr>
          <a:lstStyle/>
          <a:p>
            <a:r>
              <a:rPr lang="en-GB" b="1" dirty="0" err="1">
                <a:solidFill>
                  <a:srgbClr val="5B71D7"/>
                </a:solidFill>
                <a:ea typeface="ADLaM Display" panose="020F0502020204030204" pitchFamily="2" charset="0"/>
                <a:cs typeface="ADLaM Display" panose="020F0502020204030204" pitchFamily="2" charset="0"/>
              </a:rPr>
              <a:t>Wiskundige</a:t>
            </a:r>
            <a:r>
              <a:rPr lang="en-GB" b="1" dirty="0">
                <a:solidFill>
                  <a:srgbClr val="5B71D7"/>
                </a:solidFill>
                <a:ea typeface="ADLaM Display" panose="020F0502020204030204" pitchFamily="2" charset="0"/>
                <a:cs typeface="ADLaM Display" panose="020F0502020204030204" pitchFamily="2" charset="0"/>
              </a:rPr>
              <a:t> </a:t>
            </a:r>
            <a:r>
              <a:rPr lang="en-GB" b="1" dirty="0" err="1">
                <a:solidFill>
                  <a:srgbClr val="5B71D7"/>
                </a:solidFill>
                <a:ea typeface="ADLaM Display" panose="020F0502020204030204" pitchFamily="2" charset="0"/>
                <a:cs typeface="ADLaM Display" panose="020F0502020204030204" pitchFamily="2" charset="0"/>
              </a:rPr>
              <a:t>geletterdheid</a:t>
            </a:r>
            <a:r>
              <a:rPr lang="en-GB" b="1" dirty="0">
                <a:solidFill>
                  <a:srgbClr val="5B71D7"/>
                </a:solidFill>
                <a:ea typeface="ADLaM Display" panose="020F0502020204030204" pitchFamily="2" charset="0"/>
                <a:cs typeface="ADLaM Display" panose="020F0502020204030204" pitchFamily="2" charset="0"/>
              </a:rPr>
              <a:t> </a:t>
            </a:r>
          </a:p>
        </p:txBody>
      </p:sp>
    </p:spTree>
    <p:extLst>
      <p:ext uri="{BB962C8B-B14F-4D97-AF65-F5344CB8AC3E}">
        <p14:creationId xmlns:p14="http://schemas.microsoft.com/office/powerpoint/2010/main" val="243855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3E794-0F39-DE5F-80D9-11D325A79941}"/>
              </a:ext>
            </a:extLst>
          </p:cNvPr>
          <p:cNvSpPr>
            <a:spLocks noGrp="1"/>
          </p:cNvSpPr>
          <p:nvPr>
            <p:ph type="title"/>
          </p:nvPr>
        </p:nvSpPr>
        <p:spPr/>
        <p:txBody>
          <a:bodyPr>
            <a:normAutofit/>
          </a:bodyPr>
          <a:lstStyle/>
          <a:p>
            <a:r>
              <a:rPr lang="en-GB" sz="4000" dirty="0" err="1">
                <a:solidFill>
                  <a:srgbClr val="5B71D7"/>
                </a:solidFill>
                <a:ea typeface="ADLaM Display" panose="020F0502020204030204" pitchFamily="2" charset="0"/>
                <a:cs typeface="ADLaM Display" panose="020F0502020204030204" pitchFamily="2" charset="0"/>
              </a:rPr>
              <a:t>Wiskundige</a:t>
            </a:r>
            <a:r>
              <a:rPr lang="en-GB" sz="4000" dirty="0">
                <a:solidFill>
                  <a:srgbClr val="5B71D7"/>
                </a:solidFill>
                <a:ea typeface="ADLaM Display" panose="020F0502020204030204" pitchFamily="2" charset="0"/>
                <a:cs typeface="ADLaM Display" panose="020F0502020204030204" pitchFamily="2" charset="0"/>
              </a:rPr>
              <a:t> </a:t>
            </a:r>
            <a:r>
              <a:rPr lang="en-GB" sz="4000" dirty="0" err="1">
                <a:solidFill>
                  <a:srgbClr val="5B71D7"/>
                </a:solidFill>
                <a:ea typeface="ADLaM Display" panose="020F0502020204030204" pitchFamily="2" charset="0"/>
                <a:cs typeface="ADLaM Display" panose="020F0502020204030204" pitchFamily="2" charset="0"/>
              </a:rPr>
              <a:t>geletterdheid</a:t>
            </a:r>
            <a:r>
              <a:rPr lang="en-GB" sz="4000" dirty="0">
                <a:solidFill>
                  <a:srgbClr val="5B71D7"/>
                </a:solidFill>
                <a:ea typeface="ADLaM Display" panose="020F0502020204030204" pitchFamily="2" charset="0"/>
                <a:cs typeface="ADLaM Display" panose="020F0502020204030204" pitchFamily="2" charset="0"/>
              </a:rPr>
              <a:t> in PISA-2022</a:t>
            </a:r>
          </a:p>
        </p:txBody>
      </p:sp>
      <p:sp>
        <p:nvSpPr>
          <p:cNvPr id="3" name="Content Placeholder 2">
            <a:extLst>
              <a:ext uri="{FF2B5EF4-FFF2-40B4-BE49-F238E27FC236}">
                <a16:creationId xmlns:a16="http://schemas.microsoft.com/office/drawing/2014/main" id="{2328B801-2A21-2192-DA13-1EE420AA5781}"/>
              </a:ext>
            </a:extLst>
          </p:cNvPr>
          <p:cNvSpPr>
            <a:spLocks noGrp="1"/>
          </p:cNvSpPr>
          <p:nvPr>
            <p:ph idx="1"/>
          </p:nvPr>
        </p:nvSpPr>
        <p:spPr>
          <a:xfrm>
            <a:off x="838200" y="1825626"/>
            <a:ext cx="10515600" cy="2046659"/>
          </a:xfrm>
        </p:spPr>
        <p:txBody>
          <a:bodyPr>
            <a:normAutofit fontScale="85000" lnSpcReduction="20000"/>
          </a:bodyPr>
          <a:lstStyle/>
          <a:p>
            <a:pPr marL="0" indent="0" algn="ctr">
              <a:lnSpc>
                <a:spcPct val="150000"/>
              </a:lnSpc>
              <a:buNone/>
            </a:pPr>
            <a:r>
              <a:rPr lang="nl-NL" sz="2800" b="1" i="1" dirty="0">
                <a:cs typeface="Arial" panose="020B0604020202020204" pitchFamily="34" charset="0"/>
              </a:rPr>
              <a:t>Wiskundige geletterdheid </a:t>
            </a:r>
            <a:r>
              <a:rPr lang="nl-NL" sz="2800" i="1" dirty="0">
                <a:cs typeface="Arial" panose="020B0604020202020204" pitchFamily="34" charset="0"/>
              </a:rPr>
              <a:t>is het vermogen van een individu om wiskundig te redeneren en door middel van formuleren, toepassen en interpreteren, problemen op te lossen in een diversiteit van realistische contexten. </a:t>
            </a:r>
          </a:p>
          <a:p>
            <a:pPr algn="ctr"/>
            <a:endParaRPr lang="en-GB" dirty="0"/>
          </a:p>
        </p:txBody>
      </p:sp>
      <p:sp>
        <p:nvSpPr>
          <p:cNvPr id="4" name="TextBox 3">
            <a:extLst>
              <a:ext uri="{FF2B5EF4-FFF2-40B4-BE49-F238E27FC236}">
                <a16:creationId xmlns:a16="http://schemas.microsoft.com/office/drawing/2014/main" id="{AD1A35FB-B322-862C-FC12-BC88FCE2B33E}"/>
              </a:ext>
            </a:extLst>
          </p:cNvPr>
          <p:cNvSpPr txBox="1"/>
          <p:nvPr/>
        </p:nvSpPr>
        <p:spPr>
          <a:xfrm>
            <a:off x="838200" y="3872285"/>
            <a:ext cx="10515600" cy="2671180"/>
          </a:xfrm>
          <a:prstGeom prst="rect">
            <a:avLst/>
          </a:prstGeom>
          <a:noFill/>
        </p:spPr>
        <p:txBody>
          <a:bodyPr wrap="square" rtlCol="0">
            <a:spAutoFit/>
          </a:bodyPr>
          <a:lstStyle/>
          <a:p>
            <a:pPr algn="ctr">
              <a:lnSpc>
                <a:spcPct val="150000"/>
              </a:lnSpc>
            </a:pPr>
            <a:r>
              <a:rPr lang="nl-NL" sz="2400" i="1" dirty="0">
                <a:latin typeface="FuturaPT"/>
                <a:cs typeface="Arial" panose="020B0604020202020204" pitchFamily="34" charset="0"/>
              </a:rPr>
              <a:t>Dit vermogen helpt individuen de rol van wiskunde in de wereld te onderkennen en om goed doordachte oordelen te formuleren en beslissingen te nemen, die noodzakelijk zijn voor constructieve, betrokken en reflectieve burgers in de 21</a:t>
            </a:r>
            <a:r>
              <a:rPr lang="nl-NL" sz="2400" i="1" baseline="30000" dirty="0">
                <a:latin typeface="FuturaPT"/>
                <a:cs typeface="Arial" panose="020B0604020202020204" pitchFamily="34" charset="0"/>
              </a:rPr>
              <a:t>e</a:t>
            </a:r>
            <a:r>
              <a:rPr lang="nl-NL" sz="2400" i="1" dirty="0">
                <a:latin typeface="FuturaPT"/>
                <a:cs typeface="Arial" panose="020B0604020202020204" pitchFamily="34" charset="0"/>
              </a:rPr>
              <a:t> eeuw.</a:t>
            </a:r>
            <a:endParaRPr lang="en-GB" sz="2400" i="1" dirty="0">
              <a:latin typeface="FuturaPT"/>
              <a:cs typeface="Arial" panose="020B0604020202020204" pitchFamily="34" charset="0"/>
            </a:endParaRPr>
          </a:p>
          <a:p>
            <a:pPr>
              <a:lnSpc>
                <a:spcPct val="150000"/>
              </a:lnSpc>
            </a:pPr>
            <a:endParaRPr lang="en-GB" sz="1600" dirty="0">
              <a:latin typeface="FuturaPT"/>
            </a:endParaRPr>
          </a:p>
        </p:txBody>
      </p:sp>
      <p:sp>
        <p:nvSpPr>
          <p:cNvPr id="9" name="Rectangle: Diagonal Corners Rounded 8">
            <a:extLst>
              <a:ext uri="{FF2B5EF4-FFF2-40B4-BE49-F238E27FC236}">
                <a16:creationId xmlns:a16="http://schemas.microsoft.com/office/drawing/2014/main" id="{22B3E42D-C327-4809-DD48-A00B3FABDF13}"/>
              </a:ext>
            </a:extLst>
          </p:cNvPr>
          <p:cNvSpPr/>
          <p:nvPr/>
        </p:nvSpPr>
        <p:spPr>
          <a:xfrm rot="5400000">
            <a:off x="3769599" y="-1234111"/>
            <a:ext cx="4667249" cy="10786722"/>
          </a:xfrm>
          <a:prstGeom prst="round2DiagRect">
            <a:avLst/>
          </a:prstGeom>
          <a:noFill/>
          <a:ln w="28575">
            <a:solidFill>
              <a:srgbClr val="E0D5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pic>
        <p:nvPicPr>
          <p:cNvPr id="6" name="Graphic 5" descr="Open quotation mark outline">
            <a:extLst>
              <a:ext uri="{FF2B5EF4-FFF2-40B4-BE49-F238E27FC236}">
                <a16:creationId xmlns:a16="http://schemas.microsoft.com/office/drawing/2014/main" id="{D5220626-FCC8-A0EF-1150-F928CC71BA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3819" y="1436496"/>
            <a:ext cx="767142" cy="767142"/>
          </a:xfrm>
          <a:prstGeom prst="rect">
            <a:avLst/>
          </a:prstGeom>
        </p:spPr>
      </p:pic>
      <p:pic>
        <p:nvPicPr>
          <p:cNvPr id="7" name="Graphic 6" descr="Open quotation mark outline">
            <a:extLst>
              <a:ext uri="{FF2B5EF4-FFF2-40B4-BE49-F238E27FC236}">
                <a16:creationId xmlns:a16="http://schemas.microsoft.com/office/drawing/2014/main" id="{5A179D46-8E8B-CDED-F1C8-302CEE8B4D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0915484" y="6114862"/>
            <a:ext cx="767142" cy="767142"/>
          </a:xfrm>
          <a:prstGeom prst="rect">
            <a:avLst/>
          </a:prstGeom>
        </p:spPr>
      </p:pic>
    </p:spTree>
    <p:extLst>
      <p:ext uri="{BB962C8B-B14F-4D97-AF65-F5344CB8AC3E}">
        <p14:creationId xmlns:p14="http://schemas.microsoft.com/office/powerpoint/2010/main" val="284080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0349-4685-DDF0-3BE8-7D7049D951DC}"/>
              </a:ext>
            </a:extLst>
          </p:cNvPr>
          <p:cNvSpPr>
            <a:spLocks noGrp="1"/>
          </p:cNvSpPr>
          <p:nvPr>
            <p:ph type="title"/>
          </p:nvPr>
        </p:nvSpPr>
        <p:spPr/>
        <p:txBody>
          <a:bodyPr>
            <a:normAutofit/>
          </a:bodyPr>
          <a:lstStyle/>
          <a:p>
            <a:r>
              <a:rPr lang="en-GB" sz="3200" dirty="0" err="1">
                <a:solidFill>
                  <a:srgbClr val="5B71D7"/>
                </a:solidFill>
                <a:ea typeface="ADLaM Display" panose="020F0502020204030204" pitchFamily="2" charset="0"/>
                <a:cs typeface="ADLaM Display" panose="020F0502020204030204" pitchFamily="2" charset="0"/>
              </a:rPr>
              <a:t>Wiskundige</a:t>
            </a:r>
            <a:r>
              <a:rPr lang="en-GB" sz="3200" dirty="0">
                <a:solidFill>
                  <a:srgbClr val="5B71D7"/>
                </a:solidFill>
                <a:ea typeface="ADLaM Display" panose="020F0502020204030204" pitchFamily="2" charset="0"/>
                <a:cs typeface="ADLaM Display" panose="020F0502020204030204" pitchFamily="2" charset="0"/>
              </a:rPr>
              <a:t> </a:t>
            </a:r>
            <a:r>
              <a:rPr lang="en-GB" sz="3200" dirty="0" err="1">
                <a:solidFill>
                  <a:srgbClr val="5B71D7"/>
                </a:solidFill>
                <a:ea typeface="ADLaM Display" panose="020F0502020204030204" pitchFamily="2" charset="0"/>
                <a:cs typeface="ADLaM Display" panose="020F0502020204030204" pitchFamily="2" charset="0"/>
              </a:rPr>
              <a:t>geletterdheid</a:t>
            </a:r>
            <a:r>
              <a:rPr lang="en-GB" sz="3200" dirty="0">
                <a:solidFill>
                  <a:srgbClr val="5B71D7"/>
                </a:solidFill>
                <a:ea typeface="ADLaM Display" panose="020F0502020204030204" pitchFamily="2" charset="0"/>
                <a:cs typeface="ADLaM Display" panose="020F0502020204030204" pitchFamily="2" charset="0"/>
              </a:rPr>
              <a:t> in PISA-2022</a:t>
            </a:r>
          </a:p>
        </p:txBody>
      </p:sp>
      <p:sp>
        <p:nvSpPr>
          <p:cNvPr id="3" name="Content Placeholder 2">
            <a:extLst>
              <a:ext uri="{FF2B5EF4-FFF2-40B4-BE49-F238E27FC236}">
                <a16:creationId xmlns:a16="http://schemas.microsoft.com/office/drawing/2014/main" id="{210EDD95-C8F3-60E1-1BBA-E80587019F08}"/>
              </a:ext>
            </a:extLst>
          </p:cNvPr>
          <p:cNvSpPr>
            <a:spLocks noGrp="1"/>
          </p:cNvSpPr>
          <p:nvPr>
            <p:ph idx="1"/>
          </p:nvPr>
        </p:nvSpPr>
        <p:spPr>
          <a:xfrm>
            <a:off x="838199" y="1825625"/>
            <a:ext cx="5822833" cy="4351338"/>
          </a:xfrm>
        </p:spPr>
        <p:txBody>
          <a:bodyPr>
            <a:normAutofit/>
          </a:bodyPr>
          <a:lstStyle/>
          <a:p>
            <a:r>
              <a:rPr lang="en-GB" sz="2400" dirty="0" err="1"/>
              <a:t>Meerkeuze</a:t>
            </a:r>
            <a:r>
              <a:rPr lang="en-GB" sz="2400" dirty="0"/>
              <a:t> </a:t>
            </a:r>
            <a:r>
              <a:rPr lang="en-GB" sz="2400" dirty="0" err="1"/>
              <a:t>en</a:t>
            </a:r>
            <a:r>
              <a:rPr lang="en-GB" sz="2400" dirty="0"/>
              <a:t> open </a:t>
            </a:r>
            <a:r>
              <a:rPr lang="en-GB" sz="2400" dirty="0" err="1"/>
              <a:t>vragen</a:t>
            </a:r>
            <a:endParaRPr lang="en-GB" sz="2400" dirty="0"/>
          </a:p>
          <a:p>
            <a:r>
              <a:rPr lang="en-GB" sz="2400" dirty="0" err="1"/>
              <a:t>Adaptief</a:t>
            </a:r>
            <a:endParaRPr lang="en-GB" sz="2400" dirty="0"/>
          </a:p>
          <a:p>
            <a:r>
              <a:rPr lang="en-GB" sz="2400" dirty="0" err="1"/>
              <a:t>Verdeeld</a:t>
            </a:r>
            <a:r>
              <a:rPr lang="en-GB" sz="2400" dirty="0"/>
              <a:t> over vier </a:t>
            </a:r>
            <a:r>
              <a:rPr lang="en-GB" sz="2400" dirty="0" err="1"/>
              <a:t>procesdomeinen</a:t>
            </a:r>
            <a:r>
              <a:rPr lang="en-GB" sz="2400" dirty="0"/>
              <a:t> </a:t>
            </a:r>
            <a:br>
              <a:rPr lang="en-GB" sz="2400" dirty="0"/>
            </a:br>
            <a:r>
              <a:rPr lang="en-GB" sz="2400" dirty="0"/>
              <a:t>en vier </a:t>
            </a:r>
            <a:r>
              <a:rPr lang="en-GB" sz="2400" dirty="0" err="1"/>
              <a:t>inhoudsdomeinen</a:t>
            </a:r>
            <a:endParaRPr lang="en-GB" sz="2400" dirty="0"/>
          </a:p>
          <a:p>
            <a:r>
              <a:rPr lang="en-GB" sz="2400" dirty="0"/>
              <a:t>“</a:t>
            </a:r>
            <a:r>
              <a:rPr lang="en-GB" sz="2400" dirty="0" err="1"/>
              <a:t>Nieuw</a:t>
            </a:r>
            <a:r>
              <a:rPr lang="en-GB" sz="2400" dirty="0"/>
              <a:t>” </a:t>
            </a:r>
            <a:r>
              <a:rPr lang="en-GB" sz="2400" dirty="0" err="1"/>
              <a:t>procesdomein</a:t>
            </a:r>
            <a:r>
              <a:rPr lang="en-GB" sz="2400" dirty="0"/>
              <a:t> </a:t>
            </a:r>
            <a:r>
              <a:rPr lang="en-GB" sz="2400" dirty="0" err="1"/>
              <a:t>Wiskundig</a:t>
            </a:r>
            <a:r>
              <a:rPr lang="en-GB" sz="2400" dirty="0"/>
              <a:t> </a:t>
            </a:r>
            <a:r>
              <a:rPr lang="en-GB" sz="2400" dirty="0" err="1"/>
              <a:t>redeneren</a:t>
            </a:r>
            <a:endParaRPr lang="en-GB" sz="2400" dirty="0"/>
          </a:p>
        </p:txBody>
      </p:sp>
      <p:pic>
        <p:nvPicPr>
          <p:cNvPr id="5" name="Picture 4" descr="A diagram of a diagram&#10;&#10;Description automatically generated with medium confidence">
            <a:extLst>
              <a:ext uri="{FF2B5EF4-FFF2-40B4-BE49-F238E27FC236}">
                <a16:creationId xmlns:a16="http://schemas.microsoft.com/office/drawing/2014/main" id="{43C276DE-E216-A16A-2ECB-B5314E8FF56B}"/>
              </a:ext>
            </a:extLst>
          </p:cNvPr>
          <p:cNvPicPr>
            <a:picLocks noChangeAspect="1"/>
          </p:cNvPicPr>
          <p:nvPr/>
        </p:nvPicPr>
        <p:blipFill rotWithShape="1">
          <a:blip r:embed="rId3">
            <a:extLst>
              <a:ext uri="{28A0092B-C50C-407E-A947-70E740481C1C}">
                <a14:useLocalDpi xmlns:a14="http://schemas.microsoft.com/office/drawing/2010/main" val="0"/>
              </a:ext>
            </a:extLst>
          </a:blip>
          <a:srcRect l="4605" t="25671" r="15056" b="26181"/>
          <a:stretch/>
        </p:blipFill>
        <p:spPr>
          <a:xfrm>
            <a:off x="6661033" y="1943947"/>
            <a:ext cx="4692767" cy="2970105"/>
          </a:xfrm>
          <a:prstGeom prst="rect">
            <a:avLst/>
          </a:prstGeom>
        </p:spPr>
      </p:pic>
    </p:spTree>
    <p:extLst>
      <p:ext uri="{BB962C8B-B14F-4D97-AF65-F5344CB8AC3E}">
        <p14:creationId xmlns:p14="http://schemas.microsoft.com/office/powerpoint/2010/main" val="366898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417139-EA33-CC92-EFA3-7BA6A9581172}"/>
              </a:ext>
            </a:extLst>
          </p:cNvPr>
          <p:cNvPicPr>
            <a:picLocks noChangeAspect="1"/>
          </p:cNvPicPr>
          <p:nvPr/>
        </p:nvPicPr>
        <p:blipFill>
          <a:blip r:embed="rId2"/>
          <a:stretch>
            <a:fillRect/>
          </a:stretch>
        </p:blipFill>
        <p:spPr>
          <a:xfrm>
            <a:off x="2098773" y="1556315"/>
            <a:ext cx="7994453" cy="5161058"/>
          </a:xfrm>
          <a:prstGeom prst="rect">
            <a:avLst/>
          </a:prstGeom>
        </p:spPr>
      </p:pic>
      <p:sp>
        <p:nvSpPr>
          <p:cNvPr id="15" name="Rectangle 14">
            <a:extLst>
              <a:ext uri="{FF2B5EF4-FFF2-40B4-BE49-F238E27FC236}">
                <a16:creationId xmlns:a16="http://schemas.microsoft.com/office/drawing/2014/main" id="{CD3C1A74-BD23-898E-EF74-584513847915}"/>
              </a:ext>
            </a:extLst>
          </p:cNvPr>
          <p:cNvSpPr/>
          <p:nvPr/>
        </p:nvSpPr>
        <p:spPr>
          <a:xfrm>
            <a:off x="8847151" y="2941986"/>
            <a:ext cx="1142993" cy="23897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uturaPT"/>
            </a:endParaRPr>
          </a:p>
        </p:txBody>
      </p:sp>
      <p:pic>
        <p:nvPicPr>
          <p:cNvPr id="6" name="Picture 5" descr="A colorful objects on a blue background&#10;&#10;Description automatically generated">
            <a:extLst>
              <a:ext uri="{FF2B5EF4-FFF2-40B4-BE49-F238E27FC236}">
                <a16:creationId xmlns:a16="http://schemas.microsoft.com/office/drawing/2014/main" id="{F5698841-ED62-4EF3-8CE9-D9CE97AE2F2B}"/>
              </a:ext>
            </a:extLst>
          </p:cNvPr>
          <p:cNvPicPr>
            <a:picLocks noChangeAspect="1"/>
          </p:cNvPicPr>
          <p:nvPr/>
        </p:nvPicPr>
        <p:blipFill rotWithShape="1">
          <a:blip r:embed="rId3">
            <a:extLst>
              <a:ext uri="{28A0092B-C50C-407E-A947-70E740481C1C}">
                <a14:useLocalDpi xmlns:a14="http://schemas.microsoft.com/office/drawing/2010/main" val="0"/>
              </a:ext>
            </a:extLst>
          </a:blip>
          <a:srcRect t="35846" b="30146"/>
          <a:stretch/>
        </p:blipFill>
        <p:spPr>
          <a:xfrm rot="16200000">
            <a:off x="-2800348" y="2800349"/>
            <a:ext cx="6857998" cy="1257300"/>
          </a:xfrm>
          <a:prstGeom prst="rect">
            <a:avLst/>
          </a:prstGeom>
        </p:spPr>
      </p:pic>
      <p:sp>
        <p:nvSpPr>
          <p:cNvPr id="11" name="Title 1">
            <a:extLst>
              <a:ext uri="{FF2B5EF4-FFF2-40B4-BE49-F238E27FC236}">
                <a16:creationId xmlns:a16="http://schemas.microsoft.com/office/drawing/2014/main" id="{E1491893-80B7-15DF-F74C-2613B1AB2508}"/>
              </a:ext>
            </a:extLst>
          </p:cNvPr>
          <p:cNvSpPr>
            <a:spLocks noGrp="1"/>
          </p:cNvSpPr>
          <p:nvPr>
            <p:ph type="title"/>
          </p:nvPr>
        </p:nvSpPr>
        <p:spPr>
          <a:xfrm>
            <a:off x="1257302" y="383151"/>
            <a:ext cx="10515600" cy="1325563"/>
          </a:xfrm>
        </p:spPr>
        <p:txBody>
          <a:bodyPr>
            <a:normAutofit/>
          </a:bodyPr>
          <a:lstStyle/>
          <a:p>
            <a:r>
              <a:rPr lang="en-GB" sz="3200" dirty="0" err="1">
                <a:solidFill>
                  <a:srgbClr val="5B71D7"/>
                </a:solidFill>
                <a:ea typeface="ADLaM Display" panose="020F0502020204030204" pitchFamily="2" charset="0"/>
                <a:cs typeface="ADLaM Display" panose="020F0502020204030204" pitchFamily="2" charset="0"/>
              </a:rPr>
              <a:t>Wiskunde</a:t>
            </a:r>
            <a:endParaRPr lang="en-GB" sz="3200" dirty="0">
              <a:solidFill>
                <a:srgbClr val="5B71D7"/>
              </a:solidFill>
              <a:ea typeface="ADLaM Display" panose="020F0502020204030204" pitchFamily="2" charset="0"/>
              <a:cs typeface="ADLaM Display" panose="020F0502020204030204" pitchFamily="2" charset="0"/>
            </a:endParaRPr>
          </a:p>
        </p:txBody>
      </p:sp>
      <p:sp>
        <p:nvSpPr>
          <p:cNvPr id="12" name="TextBox 11">
            <a:extLst>
              <a:ext uri="{FF2B5EF4-FFF2-40B4-BE49-F238E27FC236}">
                <a16:creationId xmlns:a16="http://schemas.microsoft.com/office/drawing/2014/main" id="{56C517C6-7142-7DC7-25EB-D73EA672CEC5}"/>
              </a:ext>
            </a:extLst>
          </p:cNvPr>
          <p:cNvSpPr txBox="1"/>
          <p:nvPr/>
        </p:nvSpPr>
        <p:spPr>
          <a:xfrm>
            <a:off x="1257302" y="1286994"/>
            <a:ext cx="8910222" cy="338554"/>
          </a:xfrm>
          <a:prstGeom prst="rect">
            <a:avLst/>
          </a:prstGeom>
          <a:noFill/>
        </p:spPr>
        <p:txBody>
          <a:bodyPr wrap="square" rtlCol="0">
            <a:spAutoFit/>
          </a:bodyPr>
          <a:lstStyle/>
          <a:p>
            <a:r>
              <a:rPr lang="en-GB" sz="1600" dirty="0" err="1">
                <a:latin typeface="FuturaPT"/>
              </a:rPr>
              <a:t>Gemiddelde</a:t>
            </a:r>
            <a:r>
              <a:rPr lang="en-GB" sz="1600" dirty="0">
                <a:latin typeface="FuturaPT"/>
              </a:rPr>
              <a:t> </a:t>
            </a:r>
            <a:r>
              <a:rPr lang="en-GB" sz="1600" dirty="0" err="1">
                <a:latin typeface="FuturaPT"/>
              </a:rPr>
              <a:t>toetsscores</a:t>
            </a:r>
            <a:r>
              <a:rPr lang="en-GB" sz="1600" dirty="0">
                <a:latin typeface="FuturaPT"/>
              </a:rPr>
              <a:t> </a:t>
            </a:r>
            <a:r>
              <a:rPr lang="en-GB" sz="1600" dirty="0" err="1">
                <a:latin typeface="FuturaPT"/>
              </a:rPr>
              <a:t>wiskunde</a:t>
            </a:r>
            <a:r>
              <a:rPr lang="en-GB" sz="1600" dirty="0">
                <a:latin typeface="FuturaPT"/>
              </a:rPr>
              <a:t> PISA-2003 t/m PISA-2022 (Nederland, OESO)</a:t>
            </a:r>
          </a:p>
        </p:txBody>
      </p:sp>
    </p:spTree>
    <p:extLst>
      <p:ext uri="{BB962C8B-B14F-4D97-AF65-F5344CB8AC3E}">
        <p14:creationId xmlns:p14="http://schemas.microsoft.com/office/powerpoint/2010/main" val="226216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8" fill="hold" grpId="0" nodeType="clickEffect">
                                  <p:stCondLst>
                                    <p:cond delay="0"/>
                                  </p:stCondLst>
                                  <p:childTnLst>
                                    <p:animEffect transition="out" filter="wipe(left)">
                                      <p:cBhvr>
                                        <p:cTn id="14" dur="2000"/>
                                        <p:tgtEl>
                                          <p:spTgt spid="15"/>
                                        </p:tgtEl>
                                      </p:cBhvr>
                                    </p:animEffect>
                                    <p:set>
                                      <p:cBhvr>
                                        <p:cTn id="15"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FuturaPT-Demi"/>
        <a:ea typeface=""/>
        <a:cs typeface=""/>
      </a:majorFont>
      <a:minorFont>
        <a:latin typeface="FuturaPT-Dem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8067 RIJK - Sjabloon 16x9 Mosgroen">
  <a:themeElements>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Presentatie49" id="{1606D76F-3E75-C74F-AB05-87BE35259D24}" vid="{D256EFCC-9B64-6F42-9E7D-AE13C7A3CD17}"/>
    </a:ext>
  </a:extLst>
</a:theme>
</file>

<file path=ppt/theme/theme3.xml><?xml version="1.0" encoding="utf-8"?>
<a:theme xmlns:a="http://schemas.openxmlformats.org/drawingml/2006/main" name="1_18067 RIJK - Sjabloon 16x9 Mosgroen">
  <a:themeElements>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Presentatie49" id="{1606D76F-3E75-C74F-AB05-87BE35259D24}" vid="{D256EFCC-9B64-6F42-9E7D-AE13C7A3CD1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themeOverride>
</file>

<file path=ppt/theme/themeOverride10.xml><?xml version="1.0" encoding="utf-8"?>
<a:themeOverride xmlns:a="http://schemas.openxmlformats.org/drawingml/2006/main">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themeOverride>
</file>

<file path=ppt/theme/themeOverride11.xml><?xml version="1.0" encoding="utf-8"?>
<a:themeOverride xmlns:a="http://schemas.openxmlformats.org/drawingml/2006/main">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themeOverride>
</file>

<file path=ppt/theme/themeOverride12.xml><?xml version="1.0" encoding="utf-8"?>
<a:themeOverride xmlns:a="http://schemas.openxmlformats.org/drawingml/2006/main">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themeOverride>
</file>

<file path=ppt/theme/themeOverride13.xml><?xml version="1.0" encoding="utf-8"?>
<a:themeOverride xmlns:a="http://schemas.openxmlformats.org/drawingml/2006/main">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themeOverride>
</file>

<file path=ppt/theme/themeOverride14.xml><?xml version="1.0" encoding="utf-8"?>
<a:themeOverride xmlns:a="http://schemas.openxmlformats.org/drawingml/2006/main">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themeOverride>
</file>

<file path=ppt/theme/themeOverride15.xml><?xml version="1.0" encoding="utf-8"?>
<a:themeOverride xmlns:a="http://schemas.openxmlformats.org/drawingml/2006/main">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themeOverride>
</file>

<file path=ppt/theme/themeOverride2.xml><?xml version="1.0" encoding="utf-8"?>
<a:themeOverride xmlns:a="http://schemas.openxmlformats.org/drawingml/2006/main">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themeOverride>
</file>

<file path=ppt/theme/themeOverride3.xml><?xml version="1.0" encoding="utf-8"?>
<a:themeOverride xmlns:a="http://schemas.openxmlformats.org/drawingml/2006/main">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themeOverride>
</file>

<file path=ppt/theme/themeOverride4.xml><?xml version="1.0" encoding="utf-8"?>
<a:themeOverride xmlns:a="http://schemas.openxmlformats.org/drawingml/2006/main">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themeOverride>
</file>

<file path=ppt/theme/themeOverride5.xml><?xml version="1.0" encoding="utf-8"?>
<a:themeOverride xmlns:a="http://schemas.openxmlformats.org/drawingml/2006/main">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themeOverride>
</file>

<file path=ppt/theme/themeOverride6.xml><?xml version="1.0" encoding="utf-8"?>
<a:themeOverride xmlns:a="http://schemas.openxmlformats.org/drawingml/2006/main">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themeOverride>
</file>

<file path=ppt/theme/themeOverride7.xml><?xml version="1.0" encoding="utf-8"?>
<a:themeOverride xmlns:a="http://schemas.openxmlformats.org/drawingml/2006/main">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themeOverride>
</file>

<file path=ppt/theme/themeOverride8.xml><?xml version="1.0" encoding="utf-8"?>
<a:themeOverride xmlns:a="http://schemas.openxmlformats.org/drawingml/2006/main">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themeOverride>
</file>

<file path=ppt/theme/themeOverride9.xml><?xml version="1.0" encoding="utf-8"?>
<a:themeOverride xmlns:a="http://schemas.openxmlformats.org/drawingml/2006/main">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4BD4DD5BE3DF4E90757DE70C0E2916" ma:contentTypeVersion="13" ma:contentTypeDescription="Een nieuw document maken." ma:contentTypeScope="" ma:versionID="132c64aa359e8a50c25359e8c6aee4ce">
  <xsd:schema xmlns:xsd="http://www.w3.org/2001/XMLSchema" xmlns:xs="http://www.w3.org/2001/XMLSchema" xmlns:p="http://schemas.microsoft.com/office/2006/metadata/properties" xmlns:ns2="06277644-e384-446b-9efd-e79aafc989ed" xmlns:ns3="a6cd4072-dffd-49f3-ac56-9a5a72f21d1a" targetNamespace="http://schemas.microsoft.com/office/2006/metadata/properties" ma:root="true" ma:fieldsID="a6299089e6e7c3e3ee9d184d079a2ba7" ns2:_="" ns3:_="">
    <xsd:import namespace="06277644-e384-446b-9efd-e79aafc989ed"/>
    <xsd:import namespace="a6cd4072-dffd-49f3-ac56-9a5a72f21d1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277644-e384-446b-9efd-e79aafc989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eb077af7-eccc-41ba-8726-6d08c81cb05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cd4072-dffd-49f3-ac56-9a5a72f21d1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3d5e661-eabf-49d1-b8c9-e921c3b30b05}" ma:internalName="TaxCatchAll" ma:showField="CatchAllData" ma:web="a6cd4072-dffd-49f3-ac56-9a5a72f21d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6cd4072-dffd-49f3-ac56-9a5a72f21d1a" xsi:nil="true"/>
    <lcf76f155ced4ddcb4097134ff3c332f xmlns="06277644-e384-446b-9efd-e79aafc989e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E531358-98CC-4A1C-B0FF-3AA3D1038359}"/>
</file>

<file path=customXml/itemProps2.xml><?xml version="1.0" encoding="utf-8"?>
<ds:datastoreItem xmlns:ds="http://schemas.openxmlformats.org/officeDocument/2006/customXml" ds:itemID="{2821E927-D3D2-4DE0-B0B8-E5E2708484CA}">
  <ds:schemaRefs>
    <ds:schemaRef ds:uri="http://schemas.microsoft.com/sharepoint/v3/contenttype/forms"/>
  </ds:schemaRefs>
</ds:datastoreItem>
</file>

<file path=customXml/itemProps3.xml><?xml version="1.0" encoding="utf-8"?>
<ds:datastoreItem xmlns:ds="http://schemas.openxmlformats.org/officeDocument/2006/customXml" ds:itemID="{2BB18400-C683-461C-98EC-A152EDD3DB61}"/>
</file>

<file path=docProps/app.xml><?xml version="1.0" encoding="utf-8"?>
<Properties xmlns="http://schemas.openxmlformats.org/officeDocument/2006/extended-properties" xmlns:vt="http://schemas.openxmlformats.org/officeDocument/2006/docPropsVTypes">
  <Template/>
  <TotalTime>276</TotalTime>
  <Words>903</Words>
  <Application>Microsoft Office PowerPoint</Application>
  <PresentationFormat>Widescreen</PresentationFormat>
  <Paragraphs>109</Paragraphs>
  <Slides>38</Slides>
  <Notes>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38</vt:i4>
      </vt:variant>
    </vt:vector>
  </HeadingPairs>
  <TitlesOfParts>
    <vt:vector size="49" baseType="lpstr">
      <vt:lpstr>ADLaM Display</vt:lpstr>
      <vt:lpstr>Arial</vt:lpstr>
      <vt:lpstr>Calibri</vt:lpstr>
      <vt:lpstr>Franklin Gothic Medium</vt:lpstr>
      <vt:lpstr>FuturaPT</vt:lpstr>
      <vt:lpstr>FuturaPT-Book</vt:lpstr>
      <vt:lpstr>Verdana</vt:lpstr>
      <vt:lpstr>Wingdings</vt:lpstr>
      <vt:lpstr>Office Theme</vt:lpstr>
      <vt:lpstr>18067 RIJK - Sjabloon 16x9 Mosgroen</vt:lpstr>
      <vt:lpstr>1_18067 RIJK - Sjabloon 16x9 Mosgroen</vt:lpstr>
      <vt:lpstr>PowerPoint Presentation</vt:lpstr>
      <vt:lpstr>PowerPoint Presentation</vt:lpstr>
      <vt:lpstr>PISA in het kort</vt:lpstr>
      <vt:lpstr>PISA-2022 in Nederland</vt:lpstr>
      <vt:lpstr>Stelling 1 : Waar of niet waar?</vt:lpstr>
      <vt:lpstr>Wiskundige geletterdheid </vt:lpstr>
      <vt:lpstr>Wiskundige geletterdheid in PISA-2022</vt:lpstr>
      <vt:lpstr>Wiskundige geletterdheid in PISA-2022</vt:lpstr>
      <vt:lpstr>Wiskunde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Stelling 2: Waar of niet waar?</vt:lpstr>
      <vt:lpstr>Wiskunde, naar geslacht</vt:lpstr>
      <vt:lpstr>PowerPoint Presentation</vt:lpstr>
      <vt:lpstr>Stelling 3: Waar of niet waar?</vt:lpstr>
      <vt:lpstr>PowerPoint Presentation</vt:lpstr>
      <vt:lpstr>PowerPoint Presentation</vt:lpstr>
      <vt:lpstr>Wiskundige geletterdheid </vt:lpstr>
      <vt:lpstr>PowerPoint Presentation</vt:lpstr>
      <vt:lpstr>Natuurwetenschappen</vt:lpstr>
      <vt:lpstr>PowerPoint Presentation</vt:lpstr>
      <vt:lpstr>Leesvaardigheid</vt:lpstr>
      <vt:lpstr>PowerPoint Presentation</vt:lpstr>
      <vt:lpstr>PowerPoint Presentation</vt:lpstr>
      <vt:lpstr>PowerPoint Presentation</vt:lpstr>
      <vt:lpstr>Welbevinden</vt:lpstr>
      <vt:lpstr>PowerPoint Presentation</vt:lpstr>
      <vt:lpstr>PowerPoint Presentation</vt:lpstr>
      <vt:lpstr>PowerPoint Presentation</vt:lpstr>
      <vt:lpstr>PowerPoint Presentation</vt:lpstr>
      <vt:lpstr>PowerPoint Presentation</vt:lpstr>
      <vt:lpstr>Voor meer informatie:</vt:lpstr>
    </vt:vector>
  </TitlesOfParts>
  <Company>University of Twente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Valk, Jolien (UT-BMS)</dc:creator>
  <cp:lastModifiedBy>Valk, Jolien (UT-BMS)</cp:lastModifiedBy>
  <cp:revision>118</cp:revision>
  <dcterms:created xsi:type="dcterms:W3CDTF">2023-11-16T13:26:14Z</dcterms:created>
  <dcterms:modified xsi:type="dcterms:W3CDTF">2024-05-27T14:54:22Z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0x010100984BD4DD5BE3DF4E90757DE70C0E2916</vt:lpwstr>
  </property>
</Properties>
</file>