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12192000"/>
  <p:notesSz cx="6805613" cy="99441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46F2-5F82-3623-6796-9CBBFCB4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4D714-A844-E1AC-98DD-89F2C8BF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8F1A-D45D-41B4-9311-60C3A3D8FFE1}" type="datetimeFigureOut">
              <a:rPr lang="en-NL" smtClean="0"/>
              <a:t>06/06/2023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57276-FC7B-0A39-16EA-18307FEB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BD2BE-86FE-13FF-F5EC-15627E59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C0-EEC2-4E03-AA6A-A6CEB556660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955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F7B85-9B5C-B648-8FEC-DC5A40BC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4FF10-665F-D80C-3FCE-5E698FF64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C8EDF-F66C-BAF6-8C05-264267982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8F1A-D45D-41B4-9311-60C3A3D8FFE1}" type="datetimeFigureOut">
              <a:rPr lang="en-NL" smtClean="0"/>
              <a:t>06/06/2023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5A2F1-2E3B-DA04-DECF-D9D65605D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D36D5-2D52-D36C-2EF5-D5FF1DF36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76C0-EEC2-4E03-AA6A-A6CEB556660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715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97F048-56F1-BA39-958E-B81C7CCC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BCD64-F2F0-97A8-E77D-14BB39F37A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2612EC-07E4-C5E4-9BA1-0CE69A8F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A99DA-C5FB-C861-B1A7-A14AF2655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4EE281-092B-7A06-5820-CA80E193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1A72F-7B14-E9CC-7EA6-F2BFBBF75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E84EF8-C400-C95B-A676-572ACF31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4E6C7-5EF4-967C-4C3C-BFF1909E2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9B77D1-F611-C67C-D2A3-66C58E4F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C1B87-9D1C-758F-FF35-2E5E31390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CF03B8-1516-BAD0-B040-388A4DDA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754C2-B293-B217-34C2-EFEA33ACD4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DA77A-969D-B977-D51E-017BCD2B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CBCE6-CADE-03FF-994C-E56FEA2C6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54A3C-5843-CA9B-163F-17C778C8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48DE6-DC95-12C4-59C4-D9D3329F1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A6C7C7-B64E-97CA-1287-817EC56F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6F621-A07D-33A9-67DF-12A3027F6B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13F02D-242D-9322-094F-EDD4D9BE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1562E-67D9-B3F0-F0BD-620D48FD2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59D3FC-202F-5AC5-F991-FD6A31E9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E84CB-A0CF-61B3-BE24-CC1277C8B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1A80D7-0BA1-882D-5A48-5B374A34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15CDE-AAA0-AFD3-5BEB-331FF0531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E706C4-34D6-7FF0-69E7-F29F204D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255D4-0F35-4AAE-3D03-C1F3D9E7E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7BCC9-8A2F-FFAB-C2B2-4A624DB2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B7F7A-688A-E61E-7783-1C2FE03E32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BEEC74-231E-7C9F-1B67-726EADE4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FD752-7B9E-C987-AE8D-8263AFF8E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3BAF3B-C1A0-7948-3042-EA6BD663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2B882-322F-E64D-8B35-1BAFC08D2A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FBA76-6619-CC6C-45AE-8BC721D5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F76F5-F730-DFEA-B25F-08C10832A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AEAAFF-D105-F3E0-3B05-EB7AF5A1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12D71-94AC-1B9F-31CE-FB67ADEA5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770651-24EE-D627-1397-64F57F34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FAF9D-0208-8DEB-B265-23DC40BF60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C5F7A-3315-D6CD-2F88-107A7B24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F171C-E597-3D01-CE15-F0B652661C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6A06E9-B69C-C5BB-5399-55E3095E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87433-F8C8-08E3-A3C3-59F7954F3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B6095F-8889-CB8A-2F6C-39F56644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DFCA6-99C8-7A13-98E8-CF415ECC5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</dc:creator>
  <cp:lastModifiedBy>Leonard</cp:lastModifiedBy>
  <cp:revision>1</cp:revision>
  <dcterms:created xsi:type="dcterms:W3CDTF">2023-06-06T08:17:37Z</dcterms:created>
  <dcterms:modified xsi:type="dcterms:W3CDTF">2023-06-06T08:17:37Z</dcterms:modified>
</cp:coreProperties>
</file>