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262" r:id="rId4"/>
    <p:sldId id="266" r:id="rId5"/>
    <p:sldId id="257" r:id="rId6"/>
    <p:sldId id="258" r:id="rId7"/>
    <p:sldId id="293" r:id="rId8"/>
    <p:sldId id="294" r:id="rId9"/>
    <p:sldId id="270" r:id="rId10"/>
    <p:sldId id="264" r:id="rId11"/>
    <p:sldId id="267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95" r:id="rId22"/>
    <p:sldId id="299" r:id="rId23"/>
    <p:sldId id="296" r:id="rId24"/>
    <p:sldId id="297" r:id="rId25"/>
    <p:sldId id="298" r:id="rId26"/>
    <p:sldId id="292" r:id="rId27"/>
    <p:sldId id="287" r:id="rId2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1DFDE-80F7-4AFB-BE57-E7AB81E87ED3}" v="726" dt="2023-06-02T10:50:33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633" autoAdjust="0"/>
  </p:normalViewPr>
  <p:slideViewPr>
    <p:cSldViewPr snapToGrid="0">
      <p:cViewPr varScale="1">
        <p:scale>
          <a:sx n="61" d="100"/>
          <a:sy n="61" d="100"/>
        </p:scale>
        <p:origin x="8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p Schaap" userId="d4537450-63f0-4fe0-b23c-85020a4b5e42" providerId="ADAL" clId="{1211DFDE-80F7-4AFB-BE57-E7AB81E87ED3}"/>
    <pc:docChg chg="undo custSel addSld delSld modSld sldOrd">
      <pc:chgData name="Jop Schaap" userId="d4537450-63f0-4fe0-b23c-85020a4b5e42" providerId="ADAL" clId="{1211DFDE-80F7-4AFB-BE57-E7AB81E87ED3}" dt="2023-06-06T09:43:36.806" v="2659" actId="2696"/>
      <pc:docMkLst>
        <pc:docMk/>
      </pc:docMkLst>
      <pc:sldChg chg="modSp mod">
        <pc:chgData name="Jop Schaap" userId="d4537450-63f0-4fe0-b23c-85020a4b5e42" providerId="ADAL" clId="{1211DFDE-80F7-4AFB-BE57-E7AB81E87ED3}" dt="2023-06-01T20:30:53.868" v="21" actId="20577"/>
        <pc:sldMkLst>
          <pc:docMk/>
          <pc:sldMk cId="2963304550" sldId="256"/>
        </pc:sldMkLst>
        <pc:spChg chg="mod">
          <ac:chgData name="Jop Schaap" userId="d4537450-63f0-4fe0-b23c-85020a4b5e42" providerId="ADAL" clId="{1211DFDE-80F7-4AFB-BE57-E7AB81E87ED3}" dt="2023-06-01T20:30:53.868" v="21" actId="20577"/>
          <ac:spMkLst>
            <pc:docMk/>
            <pc:sldMk cId="2963304550" sldId="256"/>
            <ac:spMk id="2" creationId="{00000000-0000-0000-0000-000000000000}"/>
          </ac:spMkLst>
        </pc:spChg>
        <pc:spChg chg="mod">
          <ac:chgData name="Jop Schaap" userId="d4537450-63f0-4fe0-b23c-85020a4b5e42" providerId="ADAL" clId="{1211DFDE-80F7-4AFB-BE57-E7AB81E87ED3}" dt="2023-06-01T20:30:48.162" v="12" actId="20577"/>
          <ac:spMkLst>
            <pc:docMk/>
            <pc:sldMk cId="2963304550" sldId="256"/>
            <ac:spMk id="3" creationId="{00000000-0000-0000-0000-000000000000}"/>
          </ac:spMkLst>
        </pc:spChg>
      </pc:sldChg>
      <pc:sldChg chg="modSp">
        <pc:chgData name="Jop Schaap" userId="d4537450-63f0-4fe0-b23c-85020a4b5e42" providerId="ADAL" clId="{1211DFDE-80F7-4AFB-BE57-E7AB81E87ED3}" dt="2023-06-01T20:31:29.720" v="36" actId="20577"/>
        <pc:sldMkLst>
          <pc:docMk/>
          <pc:sldMk cId="2581907678" sldId="257"/>
        </pc:sldMkLst>
        <pc:spChg chg="mod">
          <ac:chgData name="Jop Schaap" userId="d4537450-63f0-4fe0-b23c-85020a4b5e42" providerId="ADAL" clId="{1211DFDE-80F7-4AFB-BE57-E7AB81E87ED3}" dt="2023-06-01T20:31:29.720" v="36" actId="20577"/>
          <ac:spMkLst>
            <pc:docMk/>
            <pc:sldMk cId="2581907678" sldId="257"/>
            <ac:spMk id="6" creationId="{00000000-0000-0000-0000-000000000000}"/>
          </ac:spMkLst>
        </pc:spChg>
      </pc:sldChg>
      <pc:sldChg chg="del">
        <pc:chgData name="Jop Schaap" userId="d4537450-63f0-4fe0-b23c-85020a4b5e42" providerId="ADAL" clId="{1211DFDE-80F7-4AFB-BE57-E7AB81E87ED3}" dt="2023-06-01T20:31:47.914" v="37" actId="2696"/>
        <pc:sldMkLst>
          <pc:docMk/>
          <pc:sldMk cId="621698068" sldId="259"/>
        </pc:sldMkLst>
      </pc:sldChg>
      <pc:sldChg chg="del">
        <pc:chgData name="Jop Schaap" userId="d4537450-63f0-4fe0-b23c-85020a4b5e42" providerId="ADAL" clId="{1211DFDE-80F7-4AFB-BE57-E7AB81E87ED3}" dt="2023-06-01T20:31:51.460" v="38" actId="2696"/>
        <pc:sldMkLst>
          <pc:docMk/>
          <pc:sldMk cId="3742786020" sldId="260"/>
        </pc:sldMkLst>
      </pc:sldChg>
      <pc:sldChg chg="addSp delSp modSp mod delAnim modAnim modNotesTx">
        <pc:chgData name="Jop Schaap" userId="d4537450-63f0-4fe0-b23c-85020a4b5e42" providerId="ADAL" clId="{1211DFDE-80F7-4AFB-BE57-E7AB81E87ED3}" dt="2023-06-06T09:41:53.521" v="2458" actId="1076"/>
        <pc:sldMkLst>
          <pc:docMk/>
          <pc:sldMk cId="2919147410" sldId="261"/>
        </pc:sldMkLst>
        <pc:spChg chg="mod">
          <ac:chgData name="Jop Schaap" userId="d4537450-63f0-4fe0-b23c-85020a4b5e42" providerId="ADAL" clId="{1211DFDE-80F7-4AFB-BE57-E7AB81E87ED3}" dt="2023-06-01T20:43:37.731" v="186" actId="20577"/>
          <ac:spMkLst>
            <pc:docMk/>
            <pc:sldMk cId="2919147410" sldId="261"/>
            <ac:spMk id="6" creationId="{00000000-0000-0000-0000-000000000000}"/>
          </ac:spMkLst>
        </pc:spChg>
        <pc:spChg chg="mod">
          <ac:chgData name="Jop Schaap" userId="d4537450-63f0-4fe0-b23c-85020a4b5e42" providerId="ADAL" clId="{1211DFDE-80F7-4AFB-BE57-E7AB81E87ED3}" dt="2023-06-01T20:42:57.068" v="182" actId="1076"/>
          <ac:spMkLst>
            <pc:docMk/>
            <pc:sldMk cId="2919147410" sldId="261"/>
            <ac:spMk id="7" creationId="{00000000-0000-0000-0000-000000000000}"/>
          </ac:spMkLst>
        </pc:spChg>
        <pc:picChg chg="add del mod">
          <ac:chgData name="Jop Schaap" userId="d4537450-63f0-4fe0-b23c-85020a4b5e42" providerId="ADAL" clId="{1211DFDE-80F7-4AFB-BE57-E7AB81E87ED3}" dt="2023-06-06T09:41:49.046" v="2456" actId="478"/>
          <ac:picMkLst>
            <pc:docMk/>
            <pc:sldMk cId="2919147410" sldId="261"/>
            <ac:picMk id="3" creationId="{068D36EA-91BD-43E5-1DAB-5FBE0DA747A0}"/>
          </ac:picMkLst>
        </pc:picChg>
        <pc:picChg chg="mod">
          <ac:chgData name="Jop Schaap" userId="d4537450-63f0-4fe0-b23c-85020a4b5e42" providerId="ADAL" clId="{1211DFDE-80F7-4AFB-BE57-E7AB81E87ED3}" dt="2023-06-06T09:41:53.521" v="2458" actId="1076"/>
          <ac:picMkLst>
            <pc:docMk/>
            <pc:sldMk cId="2919147410" sldId="261"/>
            <ac:picMk id="5" creationId="{00000000-0000-0000-0000-000000000000}"/>
          </ac:picMkLst>
        </pc:picChg>
        <pc:cxnChg chg="add del mod">
          <ac:chgData name="Jop Schaap" userId="d4537450-63f0-4fe0-b23c-85020a4b5e42" providerId="ADAL" clId="{1211DFDE-80F7-4AFB-BE57-E7AB81E87ED3}" dt="2023-06-06T09:41:51.713" v="2457" actId="478"/>
          <ac:cxnSpMkLst>
            <pc:docMk/>
            <pc:sldMk cId="2919147410" sldId="261"/>
            <ac:cxnSpMk id="9" creationId="{AADDBEB5-912C-740F-19C6-68FF535FD036}"/>
          </ac:cxnSpMkLst>
        </pc:cxnChg>
      </pc:sldChg>
      <pc:sldChg chg="del">
        <pc:chgData name="Jop Schaap" userId="d4537450-63f0-4fe0-b23c-85020a4b5e42" providerId="ADAL" clId="{1211DFDE-80F7-4AFB-BE57-E7AB81E87ED3}" dt="2023-06-01T20:30:13.418" v="0" actId="2696"/>
        <pc:sldMkLst>
          <pc:docMk/>
          <pc:sldMk cId="2202341776" sldId="263"/>
        </pc:sldMkLst>
      </pc:sldChg>
      <pc:sldChg chg="modSp mod">
        <pc:chgData name="Jop Schaap" userId="d4537450-63f0-4fe0-b23c-85020a4b5e42" providerId="ADAL" clId="{1211DFDE-80F7-4AFB-BE57-E7AB81E87ED3}" dt="2023-06-01T20:37:51.020" v="178" actId="20577"/>
        <pc:sldMkLst>
          <pc:docMk/>
          <pc:sldMk cId="2856806287" sldId="264"/>
        </pc:sldMkLst>
        <pc:spChg chg="mod">
          <ac:chgData name="Jop Schaap" userId="d4537450-63f0-4fe0-b23c-85020a4b5e42" providerId="ADAL" clId="{1211DFDE-80F7-4AFB-BE57-E7AB81E87ED3}" dt="2023-06-01T20:37:51.020" v="178" actId="20577"/>
          <ac:spMkLst>
            <pc:docMk/>
            <pc:sldMk cId="2856806287" sldId="264"/>
            <ac:spMk id="2" creationId="{00000000-0000-0000-0000-000000000000}"/>
          </ac:spMkLst>
        </pc:spChg>
      </pc:sldChg>
      <pc:sldChg chg="del">
        <pc:chgData name="Jop Schaap" userId="d4537450-63f0-4fe0-b23c-85020a4b5e42" providerId="ADAL" clId="{1211DFDE-80F7-4AFB-BE57-E7AB81E87ED3}" dt="2023-06-01T20:31:55.298" v="39" actId="2696"/>
        <pc:sldMkLst>
          <pc:docMk/>
          <pc:sldMk cId="1143977173" sldId="268"/>
        </pc:sldMkLst>
      </pc:sldChg>
      <pc:sldChg chg="del">
        <pc:chgData name="Jop Schaap" userId="d4537450-63f0-4fe0-b23c-85020a4b5e42" providerId="ADAL" clId="{1211DFDE-80F7-4AFB-BE57-E7AB81E87ED3}" dt="2023-06-01T20:33:43.136" v="128" actId="2696"/>
        <pc:sldMkLst>
          <pc:docMk/>
          <pc:sldMk cId="4082991040" sldId="269"/>
        </pc:sldMkLst>
      </pc:sldChg>
      <pc:sldChg chg="modSp mod">
        <pc:chgData name="Jop Schaap" userId="d4537450-63f0-4fe0-b23c-85020a4b5e42" providerId="ADAL" clId="{1211DFDE-80F7-4AFB-BE57-E7AB81E87ED3}" dt="2023-06-01T21:07:04.932" v="1661" actId="20577"/>
        <pc:sldMkLst>
          <pc:docMk/>
          <pc:sldMk cId="3132471593" sldId="270"/>
        </pc:sldMkLst>
        <pc:spChg chg="mod">
          <ac:chgData name="Jop Schaap" userId="d4537450-63f0-4fe0-b23c-85020a4b5e42" providerId="ADAL" clId="{1211DFDE-80F7-4AFB-BE57-E7AB81E87ED3}" dt="2023-06-01T20:35:43.187" v="140" actId="20577"/>
          <ac:spMkLst>
            <pc:docMk/>
            <pc:sldMk cId="3132471593" sldId="270"/>
            <ac:spMk id="7" creationId="{00000000-0000-0000-0000-000000000000}"/>
          </ac:spMkLst>
        </pc:spChg>
        <pc:spChg chg="mod">
          <ac:chgData name="Jop Schaap" userId="d4537450-63f0-4fe0-b23c-85020a4b5e42" providerId="ADAL" clId="{1211DFDE-80F7-4AFB-BE57-E7AB81E87ED3}" dt="2023-06-01T21:07:04.932" v="1661" actId="20577"/>
          <ac:spMkLst>
            <pc:docMk/>
            <pc:sldMk cId="3132471593" sldId="270"/>
            <ac:spMk id="8" creationId="{00000000-0000-0000-0000-000000000000}"/>
          </ac:spMkLst>
        </pc:spChg>
      </pc:sldChg>
      <pc:sldChg chg="add del mod modShow">
        <pc:chgData name="Jop Schaap" userId="d4537450-63f0-4fe0-b23c-85020a4b5e42" providerId="ADAL" clId="{1211DFDE-80F7-4AFB-BE57-E7AB81E87ED3}" dt="2023-06-01T20:48:34.849" v="338" actId="729"/>
        <pc:sldMkLst>
          <pc:docMk/>
          <pc:sldMk cId="2423640550" sldId="272"/>
        </pc:sldMkLst>
      </pc:sldChg>
      <pc:sldChg chg="modSp modAnim modNotesTx">
        <pc:chgData name="Jop Schaap" userId="d4537450-63f0-4fe0-b23c-85020a4b5e42" providerId="ADAL" clId="{1211DFDE-80F7-4AFB-BE57-E7AB81E87ED3}" dt="2023-06-02T11:09:33.901" v="2455" actId="20577"/>
        <pc:sldMkLst>
          <pc:docMk/>
          <pc:sldMk cId="3799314817" sldId="273"/>
        </pc:sldMkLst>
        <pc:spChg chg="mod">
          <ac:chgData name="Jop Schaap" userId="d4537450-63f0-4fe0-b23c-85020a4b5e42" providerId="ADAL" clId="{1211DFDE-80F7-4AFB-BE57-E7AB81E87ED3}" dt="2023-06-01T20:49:12.807" v="445" actId="20577"/>
          <ac:spMkLst>
            <pc:docMk/>
            <pc:sldMk cId="3799314817" sldId="273"/>
            <ac:spMk id="3" creationId="{00000000-0000-0000-0000-000000000000}"/>
          </ac:spMkLst>
        </pc:spChg>
      </pc:sldChg>
      <pc:sldChg chg="add del mod modShow">
        <pc:chgData name="Jop Schaap" userId="d4537450-63f0-4fe0-b23c-85020a4b5e42" providerId="ADAL" clId="{1211DFDE-80F7-4AFB-BE57-E7AB81E87ED3}" dt="2023-06-01T20:49:23.056" v="446" actId="729"/>
        <pc:sldMkLst>
          <pc:docMk/>
          <pc:sldMk cId="1938613849" sldId="275"/>
        </pc:sldMkLst>
      </pc:sldChg>
      <pc:sldChg chg="mod modShow">
        <pc:chgData name="Jop Schaap" userId="d4537450-63f0-4fe0-b23c-85020a4b5e42" providerId="ADAL" clId="{1211DFDE-80F7-4AFB-BE57-E7AB81E87ED3}" dt="2023-06-01T20:49:39.863" v="447" actId="729"/>
        <pc:sldMkLst>
          <pc:docMk/>
          <pc:sldMk cId="2677380647" sldId="278"/>
        </pc:sldMkLst>
      </pc:sldChg>
      <pc:sldChg chg="delSp modSp mod delAnim modAnim">
        <pc:chgData name="Jop Schaap" userId="d4537450-63f0-4fe0-b23c-85020a4b5e42" providerId="ADAL" clId="{1211DFDE-80F7-4AFB-BE57-E7AB81E87ED3}" dt="2023-06-01T20:56:55.543" v="861"/>
        <pc:sldMkLst>
          <pc:docMk/>
          <pc:sldMk cId="955459285" sldId="279"/>
        </pc:sldMkLst>
        <pc:spChg chg="mod">
          <ac:chgData name="Jop Schaap" userId="d4537450-63f0-4fe0-b23c-85020a4b5e42" providerId="ADAL" clId="{1211DFDE-80F7-4AFB-BE57-E7AB81E87ED3}" dt="2023-06-01T20:51:11.227" v="539" actId="20577"/>
          <ac:spMkLst>
            <pc:docMk/>
            <pc:sldMk cId="955459285" sldId="279"/>
            <ac:spMk id="2" creationId="{00000000-0000-0000-0000-000000000000}"/>
          </ac:spMkLst>
        </pc:spChg>
        <pc:spChg chg="mod">
          <ac:chgData name="Jop Schaap" userId="d4537450-63f0-4fe0-b23c-85020a4b5e42" providerId="ADAL" clId="{1211DFDE-80F7-4AFB-BE57-E7AB81E87ED3}" dt="2023-06-01T20:55:01.912" v="853" actId="20577"/>
          <ac:spMkLst>
            <pc:docMk/>
            <pc:sldMk cId="955459285" sldId="279"/>
            <ac:spMk id="3" creationId="{00000000-0000-0000-0000-000000000000}"/>
          </ac:spMkLst>
        </pc:spChg>
        <pc:picChg chg="del">
          <ac:chgData name="Jop Schaap" userId="d4537450-63f0-4fe0-b23c-85020a4b5e42" providerId="ADAL" clId="{1211DFDE-80F7-4AFB-BE57-E7AB81E87ED3}" dt="2023-06-01T20:50:29.320" v="448" actId="478"/>
          <ac:picMkLst>
            <pc:docMk/>
            <pc:sldMk cId="955459285" sldId="279"/>
            <ac:picMk id="4" creationId="{00000000-0000-0000-0000-000000000000}"/>
          </ac:picMkLst>
        </pc:picChg>
      </pc:sldChg>
      <pc:sldChg chg="del">
        <pc:chgData name="Jop Schaap" userId="d4537450-63f0-4fe0-b23c-85020a4b5e42" providerId="ADAL" clId="{1211DFDE-80F7-4AFB-BE57-E7AB81E87ED3}" dt="2023-06-01T20:55:18.403" v="855" actId="47"/>
        <pc:sldMkLst>
          <pc:docMk/>
          <pc:sldMk cId="3832416291" sldId="280"/>
        </pc:sldMkLst>
      </pc:sldChg>
      <pc:sldChg chg="del">
        <pc:chgData name="Jop Schaap" userId="d4537450-63f0-4fe0-b23c-85020a4b5e42" providerId="ADAL" clId="{1211DFDE-80F7-4AFB-BE57-E7AB81E87ED3}" dt="2023-06-01T20:55:18.403" v="855" actId="47"/>
        <pc:sldMkLst>
          <pc:docMk/>
          <pc:sldMk cId="2017484733" sldId="281"/>
        </pc:sldMkLst>
      </pc:sldChg>
      <pc:sldChg chg="del">
        <pc:chgData name="Jop Schaap" userId="d4537450-63f0-4fe0-b23c-85020a4b5e42" providerId="ADAL" clId="{1211DFDE-80F7-4AFB-BE57-E7AB81E87ED3}" dt="2023-06-01T20:55:18.403" v="855" actId="47"/>
        <pc:sldMkLst>
          <pc:docMk/>
          <pc:sldMk cId="2744489123" sldId="282"/>
        </pc:sldMkLst>
      </pc:sldChg>
      <pc:sldChg chg="del">
        <pc:chgData name="Jop Schaap" userId="d4537450-63f0-4fe0-b23c-85020a4b5e42" providerId="ADAL" clId="{1211DFDE-80F7-4AFB-BE57-E7AB81E87ED3}" dt="2023-06-01T20:55:18.403" v="855" actId="47"/>
        <pc:sldMkLst>
          <pc:docMk/>
          <pc:sldMk cId="753069755" sldId="283"/>
        </pc:sldMkLst>
      </pc:sldChg>
      <pc:sldChg chg="del">
        <pc:chgData name="Jop Schaap" userId="d4537450-63f0-4fe0-b23c-85020a4b5e42" providerId="ADAL" clId="{1211DFDE-80F7-4AFB-BE57-E7AB81E87ED3}" dt="2023-06-01T20:55:18.403" v="855" actId="47"/>
        <pc:sldMkLst>
          <pc:docMk/>
          <pc:sldMk cId="1046900985" sldId="284"/>
        </pc:sldMkLst>
      </pc:sldChg>
      <pc:sldChg chg="del">
        <pc:chgData name="Jop Schaap" userId="d4537450-63f0-4fe0-b23c-85020a4b5e42" providerId="ADAL" clId="{1211DFDE-80F7-4AFB-BE57-E7AB81E87ED3}" dt="2023-06-01T20:55:09.743" v="854" actId="2696"/>
        <pc:sldMkLst>
          <pc:docMk/>
          <pc:sldMk cId="3276647593" sldId="286"/>
        </pc:sldMkLst>
      </pc:sldChg>
      <pc:sldChg chg="modSp mod">
        <pc:chgData name="Jop Schaap" userId="d4537450-63f0-4fe0-b23c-85020a4b5e42" providerId="ADAL" clId="{1211DFDE-80F7-4AFB-BE57-E7AB81E87ED3}" dt="2023-06-01T21:32:46.239" v="2323" actId="20577"/>
        <pc:sldMkLst>
          <pc:docMk/>
          <pc:sldMk cId="2544189171" sldId="287"/>
        </pc:sldMkLst>
        <pc:spChg chg="mod">
          <ac:chgData name="Jop Schaap" userId="d4537450-63f0-4fe0-b23c-85020a4b5e42" providerId="ADAL" clId="{1211DFDE-80F7-4AFB-BE57-E7AB81E87ED3}" dt="2023-06-01T21:32:01.642" v="2221" actId="20577"/>
          <ac:spMkLst>
            <pc:docMk/>
            <pc:sldMk cId="2544189171" sldId="287"/>
            <ac:spMk id="2" creationId="{00000000-0000-0000-0000-000000000000}"/>
          </ac:spMkLst>
        </pc:spChg>
        <pc:spChg chg="mod">
          <ac:chgData name="Jop Schaap" userId="d4537450-63f0-4fe0-b23c-85020a4b5e42" providerId="ADAL" clId="{1211DFDE-80F7-4AFB-BE57-E7AB81E87ED3}" dt="2023-06-01T21:32:46.239" v="2323" actId="20577"/>
          <ac:spMkLst>
            <pc:docMk/>
            <pc:sldMk cId="2544189171" sldId="287"/>
            <ac:spMk id="3" creationId="{00000000-0000-0000-0000-000000000000}"/>
          </ac:spMkLst>
        </pc:spChg>
      </pc:sldChg>
      <pc:sldChg chg="del ord">
        <pc:chgData name="Jop Schaap" userId="d4537450-63f0-4fe0-b23c-85020a4b5e42" providerId="ADAL" clId="{1211DFDE-80F7-4AFB-BE57-E7AB81E87ED3}" dt="2023-06-06T09:43:36.806" v="2659" actId="2696"/>
        <pc:sldMkLst>
          <pc:docMk/>
          <pc:sldMk cId="596630417" sldId="288"/>
        </pc:sldMkLst>
      </pc:sldChg>
      <pc:sldChg chg="modSp">
        <pc:chgData name="Jop Schaap" userId="d4537450-63f0-4fe0-b23c-85020a4b5e42" providerId="ADAL" clId="{1211DFDE-80F7-4AFB-BE57-E7AB81E87ED3}" dt="2023-06-01T20:56:08.096" v="858" actId="20577"/>
        <pc:sldMkLst>
          <pc:docMk/>
          <pc:sldMk cId="628214151" sldId="292"/>
        </pc:sldMkLst>
        <pc:spChg chg="mod">
          <ac:chgData name="Jop Schaap" userId="d4537450-63f0-4fe0-b23c-85020a4b5e42" providerId="ADAL" clId="{1211DFDE-80F7-4AFB-BE57-E7AB81E87ED3}" dt="2023-06-01T20:56:08.096" v="858" actId="20577"/>
          <ac:spMkLst>
            <pc:docMk/>
            <pc:sldMk cId="628214151" sldId="292"/>
            <ac:spMk id="3" creationId="{00000000-0000-0000-0000-000000000000}"/>
          </ac:spMkLst>
        </pc:spChg>
      </pc:sldChg>
      <pc:sldChg chg="modSp add mod">
        <pc:chgData name="Jop Schaap" userId="d4537450-63f0-4fe0-b23c-85020a4b5e42" providerId="ADAL" clId="{1211DFDE-80F7-4AFB-BE57-E7AB81E87ED3}" dt="2023-06-01T20:33:22.114" v="127" actId="20577"/>
        <pc:sldMkLst>
          <pc:docMk/>
          <pc:sldMk cId="813404232" sldId="293"/>
        </pc:sldMkLst>
        <pc:spChg chg="mod">
          <ac:chgData name="Jop Schaap" userId="d4537450-63f0-4fe0-b23c-85020a4b5e42" providerId="ADAL" clId="{1211DFDE-80F7-4AFB-BE57-E7AB81E87ED3}" dt="2023-06-01T20:32:40.701" v="81" actId="20577"/>
          <ac:spMkLst>
            <pc:docMk/>
            <pc:sldMk cId="813404232" sldId="293"/>
            <ac:spMk id="3" creationId="{00000000-0000-0000-0000-000000000000}"/>
          </ac:spMkLst>
        </pc:spChg>
        <pc:spChg chg="mod">
          <ac:chgData name="Jop Schaap" userId="d4537450-63f0-4fe0-b23c-85020a4b5e42" providerId="ADAL" clId="{1211DFDE-80F7-4AFB-BE57-E7AB81E87ED3}" dt="2023-06-01T20:33:22.114" v="127" actId="20577"/>
          <ac:spMkLst>
            <pc:docMk/>
            <pc:sldMk cId="813404232" sldId="293"/>
            <ac:spMk id="6" creationId="{00000000-0000-0000-0000-000000000000}"/>
          </ac:spMkLst>
        </pc:spChg>
      </pc:sldChg>
      <pc:sldChg chg="addSp delSp modSp add mod delAnim">
        <pc:chgData name="Jop Schaap" userId="d4537450-63f0-4fe0-b23c-85020a4b5e42" providerId="ADAL" clId="{1211DFDE-80F7-4AFB-BE57-E7AB81E87ED3}" dt="2023-06-01T21:05:47.584" v="1597" actId="478"/>
        <pc:sldMkLst>
          <pc:docMk/>
          <pc:sldMk cId="2353835734" sldId="294"/>
        </pc:sldMkLst>
        <pc:spChg chg="mod">
          <ac:chgData name="Jop Schaap" userId="d4537450-63f0-4fe0-b23c-85020a4b5e42" providerId="ADAL" clId="{1211DFDE-80F7-4AFB-BE57-E7AB81E87ED3}" dt="2023-06-01T20:37:20.192" v="170" actId="20577"/>
          <ac:spMkLst>
            <pc:docMk/>
            <pc:sldMk cId="2353835734" sldId="294"/>
            <ac:spMk id="2" creationId="{00000000-0000-0000-0000-000000000000}"/>
          </ac:spMkLst>
        </pc:spChg>
        <pc:spChg chg="del">
          <ac:chgData name="Jop Schaap" userId="d4537450-63f0-4fe0-b23c-85020a4b5e42" providerId="ADAL" clId="{1211DFDE-80F7-4AFB-BE57-E7AB81E87ED3}" dt="2023-06-01T21:05:44.426" v="1596" actId="478"/>
          <ac:spMkLst>
            <pc:docMk/>
            <pc:sldMk cId="2353835734" sldId="294"/>
            <ac:spMk id="3" creationId="{00000000-0000-0000-0000-000000000000}"/>
          </ac:spMkLst>
        </pc:spChg>
        <pc:spChg chg="del">
          <ac:chgData name="Jop Schaap" userId="d4537450-63f0-4fe0-b23c-85020a4b5e42" providerId="ADAL" clId="{1211DFDE-80F7-4AFB-BE57-E7AB81E87ED3}" dt="2023-06-01T21:05:47.584" v="1597" actId="478"/>
          <ac:spMkLst>
            <pc:docMk/>
            <pc:sldMk cId="2353835734" sldId="294"/>
            <ac:spMk id="6" creationId="{00000000-0000-0000-0000-000000000000}"/>
          </ac:spMkLst>
        </pc:spChg>
        <pc:spChg chg="add mod">
          <ac:chgData name="Jop Schaap" userId="d4537450-63f0-4fe0-b23c-85020a4b5e42" providerId="ADAL" clId="{1211DFDE-80F7-4AFB-BE57-E7AB81E87ED3}" dt="2023-06-01T21:05:44.426" v="1596" actId="478"/>
          <ac:spMkLst>
            <pc:docMk/>
            <pc:sldMk cId="2353835734" sldId="294"/>
            <ac:spMk id="7" creationId="{0131DDF7-AD65-B311-A958-C97ED113305C}"/>
          </ac:spMkLst>
        </pc:spChg>
      </pc:sldChg>
      <pc:sldChg chg="modSp new mod modAnim">
        <pc:chgData name="Jop Schaap" userId="d4537450-63f0-4fe0-b23c-85020a4b5e42" providerId="ADAL" clId="{1211DFDE-80F7-4AFB-BE57-E7AB81E87ED3}" dt="2023-06-01T21:11:26.102" v="1663"/>
        <pc:sldMkLst>
          <pc:docMk/>
          <pc:sldMk cId="234762622" sldId="295"/>
        </pc:sldMkLst>
        <pc:spChg chg="mod">
          <ac:chgData name="Jop Schaap" userId="d4537450-63f0-4fe0-b23c-85020a4b5e42" providerId="ADAL" clId="{1211DFDE-80F7-4AFB-BE57-E7AB81E87ED3}" dt="2023-06-01T20:57:31.907" v="872" actId="20577"/>
          <ac:spMkLst>
            <pc:docMk/>
            <pc:sldMk cId="234762622" sldId="295"/>
            <ac:spMk id="2" creationId="{55EBA6F9-68B1-959B-2DDC-5C5FF7F2099C}"/>
          </ac:spMkLst>
        </pc:spChg>
        <pc:spChg chg="mod">
          <ac:chgData name="Jop Schaap" userId="d4537450-63f0-4fe0-b23c-85020a4b5e42" providerId="ADAL" clId="{1211DFDE-80F7-4AFB-BE57-E7AB81E87ED3}" dt="2023-06-01T21:02:26.534" v="1341" actId="20577"/>
          <ac:spMkLst>
            <pc:docMk/>
            <pc:sldMk cId="234762622" sldId="295"/>
            <ac:spMk id="3" creationId="{AE966482-2BD0-0D40-1AA8-CB2D3B933C0E}"/>
          </ac:spMkLst>
        </pc:spChg>
      </pc:sldChg>
      <pc:sldChg chg="modSp new mod modAnim">
        <pc:chgData name="Jop Schaap" userId="d4537450-63f0-4fe0-b23c-85020a4b5e42" providerId="ADAL" clId="{1211DFDE-80F7-4AFB-BE57-E7AB81E87ED3}" dt="2023-06-01T21:24:57.076" v="1664"/>
        <pc:sldMkLst>
          <pc:docMk/>
          <pc:sldMk cId="905765222" sldId="296"/>
        </pc:sldMkLst>
        <pc:spChg chg="mod">
          <ac:chgData name="Jop Schaap" userId="d4537450-63f0-4fe0-b23c-85020a4b5e42" providerId="ADAL" clId="{1211DFDE-80F7-4AFB-BE57-E7AB81E87ED3}" dt="2023-06-01T21:02:51.637" v="1358" actId="20577"/>
          <ac:spMkLst>
            <pc:docMk/>
            <pc:sldMk cId="905765222" sldId="296"/>
            <ac:spMk id="2" creationId="{59E3DFAC-20CF-4872-AABE-B79DC5A16D85}"/>
          </ac:spMkLst>
        </pc:spChg>
        <pc:spChg chg="mod">
          <ac:chgData name="Jop Schaap" userId="d4537450-63f0-4fe0-b23c-85020a4b5e42" providerId="ADAL" clId="{1211DFDE-80F7-4AFB-BE57-E7AB81E87ED3}" dt="2023-06-01T21:05:06.258" v="1595" actId="20577"/>
          <ac:spMkLst>
            <pc:docMk/>
            <pc:sldMk cId="905765222" sldId="296"/>
            <ac:spMk id="3" creationId="{D55D67E8-743F-BE70-791E-7DFF89D1D8AF}"/>
          </ac:spMkLst>
        </pc:spChg>
      </pc:sldChg>
      <pc:sldChg chg="modSp new">
        <pc:chgData name="Jop Schaap" userId="d4537450-63f0-4fe0-b23c-85020a4b5e42" providerId="ADAL" clId="{1211DFDE-80F7-4AFB-BE57-E7AB81E87ED3}" dt="2023-06-01T21:25:14.283" v="1687" actId="20577"/>
        <pc:sldMkLst>
          <pc:docMk/>
          <pc:sldMk cId="1560613568" sldId="297"/>
        </pc:sldMkLst>
        <pc:spChg chg="mod">
          <ac:chgData name="Jop Schaap" userId="d4537450-63f0-4fe0-b23c-85020a4b5e42" providerId="ADAL" clId="{1211DFDE-80F7-4AFB-BE57-E7AB81E87ED3}" dt="2023-06-01T21:25:14.283" v="1687" actId="20577"/>
          <ac:spMkLst>
            <pc:docMk/>
            <pc:sldMk cId="1560613568" sldId="297"/>
            <ac:spMk id="2" creationId="{932E1FFC-B217-E9DD-98BB-12248B290A09}"/>
          </ac:spMkLst>
        </pc:spChg>
      </pc:sldChg>
      <pc:sldChg chg="modSp new mod modAnim">
        <pc:chgData name="Jop Schaap" userId="d4537450-63f0-4fe0-b23c-85020a4b5e42" providerId="ADAL" clId="{1211DFDE-80F7-4AFB-BE57-E7AB81E87ED3}" dt="2023-06-01T21:31:15.371" v="2208"/>
        <pc:sldMkLst>
          <pc:docMk/>
          <pc:sldMk cId="3925747952" sldId="298"/>
        </pc:sldMkLst>
        <pc:spChg chg="mod">
          <ac:chgData name="Jop Schaap" userId="d4537450-63f0-4fe0-b23c-85020a4b5e42" providerId="ADAL" clId="{1211DFDE-80F7-4AFB-BE57-E7AB81E87ED3}" dt="2023-06-01T21:25:40.630" v="1739" actId="20577"/>
          <ac:spMkLst>
            <pc:docMk/>
            <pc:sldMk cId="3925747952" sldId="298"/>
            <ac:spMk id="2" creationId="{54F63119-DE27-6A8E-C550-EE6029B4036A}"/>
          </ac:spMkLst>
        </pc:spChg>
        <pc:spChg chg="mod">
          <ac:chgData name="Jop Schaap" userId="d4537450-63f0-4fe0-b23c-85020a4b5e42" providerId="ADAL" clId="{1211DFDE-80F7-4AFB-BE57-E7AB81E87ED3}" dt="2023-06-01T21:31:02.408" v="2206" actId="20577"/>
          <ac:spMkLst>
            <pc:docMk/>
            <pc:sldMk cId="3925747952" sldId="298"/>
            <ac:spMk id="3" creationId="{30869F0A-2403-481D-16F2-A89F5040F9DA}"/>
          </ac:spMkLst>
        </pc:spChg>
      </pc:sldChg>
      <pc:sldChg chg="addSp delSp modSp new del mod modNotesTx">
        <pc:chgData name="Jop Schaap" userId="d4537450-63f0-4fe0-b23c-85020a4b5e42" providerId="ADAL" clId="{1211DFDE-80F7-4AFB-BE57-E7AB81E87ED3}" dt="2023-06-06T09:42:12.362" v="2459" actId="2696"/>
        <pc:sldMkLst>
          <pc:docMk/>
          <pc:sldMk cId="718463829" sldId="299"/>
        </pc:sldMkLst>
        <pc:spChg chg="del mod">
          <ac:chgData name="Jop Schaap" userId="d4537450-63f0-4fe0-b23c-85020a4b5e42" providerId="ADAL" clId="{1211DFDE-80F7-4AFB-BE57-E7AB81E87ED3}" dt="2023-06-02T10:08:53.787" v="2328" actId="478"/>
          <ac:spMkLst>
            <pc:docMk/>
            <pc:sldMk cId="718463829" sldId="299"/>
            <ac:spMk id="2" creationId="{D5254B8B-2285-1123-D7BC-E3EC1DE1E782}"/>
          </ac:spMkLst>
        </pc:spChg>
        <pc:spChg chg="del">
          <ac:chgData name="Jop Schaap" userId="d4537450-63f0-4fe0-b23c-85020a4b5e42" providerId="ADAL" clId="{1211DFDE-80F7-4AFB-BE57-E7AB81E87ED3}" dt="2023-06-02T10:08:48.844" v="2325" actId="931"/>
          <ac:spMkLst>
            <pc:docMk/>
            <pc:sldMk cId="718463829" sldId="299"/>
            <ac:spMk id="3" creationId="{5C45488A-4B48-873E-9374-5CA97ECC3A46}"/>
          </ac:spMkLst>
        </pc:spChg>
        <pc:picChg chg="add mod modCrop">
          <ac:chgData name="Jop Schaap" userId="d4537450-63f0-4fe0-b23c-85020a4b5e42" providerId="ADAL" clId="{1211DFDE-80F7-4AFB-BE57-E7AB81E87ED3}" dt="2023-06-02T10:09:28.716" v="2334" actId="1076"/>
          <ac:picMkLst>
            <pc:docMk/>
            <pc:sldMk cId="718463829" sldId="299"/>
            <ac:picMk id="5" creationId="{0F6E7953-6187-6C1F-705C-7C7250E21873}"/>
          </ac:picMkLst>
        </pc:picChg>
      </pc:sldChg>
      <pc:sldChg chg="modSp new mod">
        <pc:chgData name="Jop Schaap" userId="d4537450-63f0-4fe0-b23c-85020a4b5e42" providerId="ADAL" clId="{1211DFDE-80F7-4AFB-BE57-E7AB81E87ED3}" dt="2023-06-06T09:43:22.521" v="2658" actId="20577"/>
        <pc:sldMkLst>
          <pc:docMk/>
          <pc:sldMk cId="3755109090" sldId="299"/>
        </pc:sldMkLst>
        <pc:spChg chg="mod">
          <ac:chgData name="Jop Schaap" userId="d4537450-63f0-4fe0-b23c-85020a4b5e42" providerId="ADAL" clId="{1211DFDE-80F7-4AFB-BE57-E7AB81E87ED3}" dt="2023-06-06T09:43:22.521" v="2658" actId="20577"/>
          <ac:spMkLst>
            <pc:docMk/>
            <pc:sldMk cId="3755109090" sldId="299"/>
            <ac:spMk id="3" creationId="{A6713E0E-BA1D-7457-6FC3-0220F872383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B7CA7-77E8-404B-AF32-E3F59101B377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1DCCB-7D75-4310-8E8C-17FEE85FB50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5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 januari 2020 van 13:00 – 14:15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71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984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 + 11 =  … 6 van de 11 doe je bij die vier </a:t>
            </a:r>
            <a:r>
              <a:rPr lang="nl-NL"/>
              <a:t>(verliefde harten)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474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Stages begeleid, professionalisering</a:t>
            </a:r>
            <a:r>
              <a:rPr lang="nl-NL" baseline="0" dirty="0"/>
              <a:t> met collega’s. Leraren opleiden is een ander vak dan wiskunde doceren.</a:t>
            </a:r>
            <a:br>
              <a:rPr lang="nl-NL" baseline="0" dirty="0"/>
            </a:b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022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Begrip</a:t>
            </a:r>
            <a:r>
              <a:rPr lang="nl-NL" baseline="0" dirty="0"/>
              <a:t> uit de psychologie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31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Begrip</a:t>
            </a:r>
            <a:r>
              <a:rPr lang="nl-NL" baseline="0" dirty="0"/>
              <a:t> uit de psychologie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>
                <a:solidFill>
                  <a:prstClr val="black"/>
                </a:solidFill>
              </a:rPr>
              <a:pPr/>
              <a:t>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852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 januari 2020 van 13:00 – 14:15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54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 januari 2020 van 13:00 – 14:15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2516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 januari 2020 van 13:00 – 14:15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680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 januari 2020 van 13:00 – 14:15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373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Vergelijk met kijken naar kunst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1DCCB-7D75-4310-8E8C-17FEE85FB50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81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90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08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124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174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6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70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113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3647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38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239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BD01F-196E-427C-B6C1-9667FF8866D2}" type="datetimeFigureOut">
              <a:rPr lang="nl-NL" smtClean="0"/>
              <a:t>6-6-2023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0B94-7AAD-4027-B6E0-7351A1BEE70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49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sz="5400" dirty="0" err="1"/>
              <a:t>Noticing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NL" dirty="0"/>
              <a:t>Jop Schaap, 2 juni 2023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372690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0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Teacher </a:t>
            </a:r>
            <a:r>
              <a:rPr lang="nl-NL" dirty="0" err="1"/>
              <a:t>Noticing</a:t>
            </a:r>
            <a:r>
              <a:rPr lang="nl-NL" dirty="0"/>
              <a:t>: aspecten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437792" y="1825625"/>
            <a:ext cx="7916008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Waarnemen 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Interpreteren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Besluiten hoe te reageren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015" y="1778592"/>
            <a:ext cx="559777" cy="55977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015" y="2250446"/>
            <a:ext cx="517804" cy="5568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015" y="2807329"/>
            <a:ext cx="571501" cy="57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0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Waarnemen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zien en horen in de klas</a:t>
            </a:r>
          </a:p>
          <a:p>
            <a:r>
              <a:rPr lang="nl-NL" dirty="0"/>
              <a:t>Observeren zonder oordeel of interpretatie</a:t>
            </a:r>
          </a:p>
          <a:p>
            <a:r>
              <a:rPr lang="nl-NL" dirty="0"/>
              <a:t>Wat is relevant?</a:t>
            </a:r>
          </a:p>
          <a:p>
            <a:r>
              <a:rPr lang="nl-NL" dirty="0"/>
              <a:t>Luisteren naar… (i.t.t. luisteren of…)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022" y="748017"/>
            <a:ext cx="559777" cy="55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4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Waarnemen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Beïnvloed door bewuste aandacht, verwachtingen en opvattingen.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Ook beïnvloed door (vakdidactische) kennis.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022" y="748017"/>
            <a:ext cx="559777" cy="55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0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Waarnemen             - versterken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Opdrachten voor stagiaires achterin de klas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Opdrachten voor docenten (in opleiding)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022" y="748017"/>
            <a:ext cx="559777" cy="55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64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Interpreteren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Betekenis geven</a:t>
            </a:r>
          </a:p>
          <a:p>
            <a:r>
              <a:rPr lang="nl-NL" dirty="0"/>
              <a:t>Bewust zijn van eigen aannames, accepteren van onzekerheid</a:t>
            </a:r>
          </a:p>
          <a:p>
            <a:r>
              <a:rPr lang="nl-NL" dirty="0"/>
              <a:t>Verbinden met kennis van theorie en praktijk	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92" y="749464"/>
            <a:ext cx="517804" cy="5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1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Interpreteren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Beïnvloed door bewuste aandacht, verwachtingen en opvattingen, contextuele kennis.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Ook beïnvloed door (vakdidactische) kennis.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92" y="749464"/>
            <a:ext cx="517804" cy="5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9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Interpreteren             - versterken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Van oordelen naar je afvragen.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Koppelen aan waarneming.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Alternatieve interpretaties bespreken.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92" y="749464"/>
            <a:ext cx="517804" cy="5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61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Besluiten hoe te reageren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effectieve en passende reactie, afhankelijk van de specifieke context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07" y="742155"/>
            <a:ext cx="571501" cy="57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Besluiten hoe te reageren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07" y="742155"/>
            <a:ext cx="571501" cy="571501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38200" y="169068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Beïnvloed door verwachtingen en opvattingen, contextuele kennis.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Ook beïnvloed door (vakdidactische) kennis.</a:t>
            </a:r>
          </a:p>
        </p:txBody>
      </p:sp>
    </p:spTree>
    <p:extLst>
      <p:ext uri="{BB962C8B-B14F-4D97-AF65-F5344CB8AC3E}">
        <p14:creationId xmlns:p14="http://schemas.microsoft.com/office/powerpoint/2010/main" val="214334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Besluiten hoe te reageren           - versterken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07" y="742155"/>
            <a:ext cx="571501" cy="571501"/>
          </a:xfrm>
          <a:prstGeom prst="rect">
            <a:avLst/>
          </a:prstGeom>
        </p:spPr>
      </p:pic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38200" y="18313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Alternatieve reacties bespreken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Procedurele of conceptuele reacties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dirty="0"/>
              <a:t>Didactische technieken </a:t>
            </a:r>
          </a:p>
        </p:txBody>
      </p:sp>
    </p:spTree>
    <p:extLst>
      <p:ext uri="{BB962C8B-B14F-4D97-AF65-F5344CB8AC3E}">
        <p14:creationId xmlns:p14="http://schemas.microsoft.com/office/powerpoint/2010/main" val="267738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53" y="934550"/>
            <a:ext cx="1935140" cy="1255422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111" y="2189972"/>
            <a:ext cx="5575465" cy="2635278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184214" y="934550"/>
            <a:ext cx="1775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Leraar wiskunde,</a:t>
            </a:r>
            <a:br>
              <a:rPr lang="nl-NL" dirty="0"/>
            </a:br>
            <a:r>
              <a:rPr lang="nl-NL" dirty="0"/>
              <a:t> NLT 2005 - 2016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999339" y="5130050"/>
            <a:ext cx="3482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Lerarenopleider wiskunde, 2016 –</a:t>
            </a:r>
          </a:p>
          <a:p>
            <a:r>
              <a:rPr lang="nl-NL" dirty="0"/>
              <a:t>en</a:t>
            </a:r>
          </a:p>
          <a:p>
            <a:r>
              <a:rPr lang="nl-NL" dirty="0"/>
              <a:t>onderzoeker sinds september 2019</a:t>
            </a:r>
          </a:p>
        </p:txBody>
      </p:sp>
    </p:spTree>
    <p:extLst>
      <p:ext uri="{BB962C8B-B14F-4D97-AF65-F5344CB8AC3E}">
        <p14:creationId xmlns:p14="http://schemas.microsoft.com/office/powerpoint/2010/main" val="291914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Teacher </a:t>
            </a:r>
            <a:r>
              <a:rPr lang="nl-NL" dirty="0" err="1"/>
              <a:t>Noticing</a:t>
            </a:r>
            <a:r>
              <a:rPr lang="nl-NL" dirty="0"/>
              <a:t> in de lerarenopleiding VO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Uitleg over Teacher </a:t>
            </a:r>
            <a:r>
              <a:rPr lang="nl-NL" dirty="0" err="1"/>
              <a:t>Noticing</a:t>
            </a:r>
            <a:endParaRPr lang="nl-NL" dirty="0"/>
          </a:p>
          <a:p>
            <a:r>
              <a:rPr lang="nl-NL" dirty="0"/>
              <a:t>Leraren wiskunde (Masterstudenten) nemen een fragment mee uit hun klas</a:t>
            </a:r>
          </a:p>
          <a:p>
            <a:r>
              <a:rPr lang="nl-NL" dirty="0"/>
              <a:t>Inleiding</a:t>
            </a:r>
          </a:p>
          <a:p>
            <a:r>
              <a:rPr lang="nl-NL" dirty="0"/>
              <a:t>Bekijken fragment in groep, systematische analyse, bespreking</a:t>
            </a:r>
          </a:p>
        </p:txBody>
      </p:sp>
    </p:spTree>
    <p:extLst>
      <p:ext uri="{BB962C8B-B14F-4D97-AF65-F5344CB8AC3E}">
        <p14:creationId xmlns:p14="http://schemas.microsoft.com/office/powerpoint/2010/main" val="95545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A6F9-68B1-959B-2DDC-5C5FF7F20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Werkvorm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66482-2BD0-0D40-1AA8-CB2D3B933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bekijken een fragment;</a:t>
            </a:r>
          </a:p>
          <a:p>
            <a:r>
              <a:rPr lang="nl-NL" dirty="0"/>
              <a:t>Welk moment is het meest interessant, wat betreft rekenen / wiskunde? Kies er één;</a:t>
            </a:r>
          </a:p>
          <a:p>
            <a:r>
              <a:rPr lang="nl-NL" dirty="0"/>
              <a:t>Aan het eind van het fragment, noteer je dit moment bovenaan het werkblad;</a:t>
            </a:r>
          </a:p>
          <a:p>
            <a:r>
              <a:rPr lang="nl-NL" dirty="0"/>
              <a:t>We bekijken het fragment nog een keer;</a:t>
            </a:r>
          </a:p>
          <a:p>
            <a:r>
              <a:rPr lang="nl-NL" dirty="0"/>
              <a:t>Noteer waarneming, interpretaties en (mogelijkheden tot) handelen van de docent in de drie kolommen</a:t>
            </a:r>
          </a:p>
        </p:txBody>
      </p:sp>
    </p:spTree>
    <p:extLst>
      <p:ext uri="{BB962C8B-B14F-4D97-AF65-F5344CB8AC3E}">
        <p14:creationId xmlns:p14="http://schemas.microsoft.com/office/powerpoint/2010/main" val="23476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A8055-6B95-154A-FCBC-9F9C1130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13E0E-BA1D-7457-6FC3-0220F8723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Invoegen: videofragment. Bij de </a:t>
            </a:r>
            <a:r>
              <a:rPr lang="nl-NL" dirty="0" err="1"/>
              <a:t>Panamconferentie</a:t>
            </a:r>
            <a:r>
              <a:rPr lang="nl-NL" dirty="0"/>
              <a:t> gebruikten we een fragment van 6 minuten waarin 7 leerlingen van groep 8 aan de slag gingen met Babylonisch rekenen.</a:t>
            </a:r>
          </a:p>
        </p:txBody>
      </p:sp>
    </p:spTree>
    <p:extLst>
      <p:ext uri="{BB962C8B-B14F-4D97-AF65-F5344CB8AC3E}">
        <p14:creationId xmlns:p14="http://schemas.microsoft.com/office/powerpoint/2010/main" val="3755109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DFAC-20CF-4872-AABE-B79DC5A1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Werkvorm vervolg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D67E8-743F-BE70-791E-7DFF89D1D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Vorm groepen van 5 personen</a:t>
            </a:r>
          </a:p>
          <a:p>
            <a:r>
              <a:rPr lang="nl-NL" dirty="0"/>
              <a:t>Bespreek de momenten, wissel overeenkomsten en verschillen uit.</a:t>
            </a:r>
          </a:p>
          <a:p>
            <a:r>
              <a:rPr lang="nl-NL" dirty="0"/>
              <a:t>Hou het gesprek bij de drie aspecten: waarnemingen, interpretaties en handelen.</a:t>
            </a:r>
          </a:p>
        </p:txBody>
      </p:sp>
    </p:spTree>
    <p:extLst>
      <p:ext uri="{BB962C8B-B14F-4D97-AF65-F5344CB8AC3E}">
        <p14:creationId xmlns:p14="http://schemas.microsoft.com/office/powerpoint/2010/main" val="9057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E1FFC-B217-E9DD-98BB-12248B290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Uitwisselen ervaringen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FC814-57D1-B13F-020E-BD431DE94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613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3119-DE27-6A8E-C550-EE6029B4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Opbrengsten uit de werken met studenten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69F0A-2403-481D-16F2-A89F5040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Gesprekken gaan snel over vakdidactiek</a:t>
            </a:r>
          </a:p>
          <a:p>
            <a:r>
              <a:rPr lang="nl-NL" dirty="0"/>
              <a:t>Niet alle fragmenten zijn even waardevol (geluid)</a:t>
            </a:r>
          </a:p>
          <a:p>
            <a:r>
              <a:rPr lang="nl-NL" dirty="0"/>
              <a:t>Studenten lijken grondiger waar te nemen en te analyseren</a:t>
            </a:r>
          </a:p>
          <a:p>
            <a:r>
              <a:rPr lang="nl-NL" dirty="0"/>
              <a:t>Studenten zijn soms verrast door het perspectief van hun medestudenten</a:t>
            </a:r>
            <a:br>
              <a:rPr lang="nl-NL" dirty="0"/>
            </a:br>
            <a:endParaRPr lang="nl-NL" dirty="0"/>
          </a:p>
          <a:p>
            <a:r>
              <a:rPr lang="nl-NL" dirty="0"/>
              <a:t>Valkuil: de discussies ontaarden in het adviseren van de docent in het fragment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574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Andere vormen van </a:t>
            </a:r>
            <a:r>
              <a:rPr lang="nl-NL" dirty="0" err="1"/>
              <a:t>noticing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Achter het bureau: </a:t>
            </a:r>
            <a:r>
              <a:rPr lang="nl-NL" dirty="0" err="1"/>
              <a:t>noticing</a:t>
            </a:r>
            <a:r>
              <a:rPr lang="nl-NL" dirty="0"/>
              <a:t> van </a:t>
            </a:r>
            <a:r>
              <a:rPr lang="nl-NL" dirty="0" err="1"/>
              <a:t>leerlingwerk</a:t>
            </a:r>
            <a:br>
              <a:rPr lang="nl-NL" dirty="0"/>
            </a:br>
            <a:endParaRPr lang="nl-NL" dirty="0"/>
          </a:p>
          <a:p>
            <a:pPr lvl="1"/>
            <a:r>
              <a:rPr lang="nl-NL" dirty="0"/>
              <a:t>Samen bespreken van </a:t>
            </a:r>
            <a:br>
              <a:rPr lang="nl-NL" dirty="0"/>
            </a:br>
            <a:r>
              <a:rPr lang="nl-NL" dirty="0"/>
              <a:t>leerlingenwerk aan de hand van</a:t>
            </a:r>
            <a:br>
              <a:rPr lang="nl-NL" dirty="0"/>
            </a:br>
            <a:endParaRPr lang="nl-NL" dirty="0"/>
          </a:p>
          <a:p>
            <a:r>
              <a:rPr lang="nl-NL" dirty="0"/>
              <a:t>Achter het bureau: voorbereiden op </a:t>
            </a:r>
            <a:r>
              <a:rPr lang="nl-NL" dirty="0" err="1"/>
              <a:t>noticing</a:t>
            </a:r>
            <a:br>
              <a:rPr lang="nl-NL" dirty="0"/>
            </a:br>
            <a:endParaRPr lang="nl-NL" dirty="0"/>
          </a:p>
          <a:p>
            <a:r>
              <a:rPr lang="nl-NL" dirty="0"/>
              <a:t>Student </a:t>
            </a:r>
            <a:r>
              <a:rPr lang="nl-NL" dirty="0" err="1"/>
              <a:t>noticing</a:t>
            </a:r>
            <a:r>
              <a:rPr lang="nl-NL" dirty="0"/>
              <a:t>: leerlingen leren kijken</a:t>
            </a: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69" y="2807292"/>
            <a:ext cx="559777" cy="5597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232" y="2807292"/>
            <a:ext cx="517804" cy="556883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523" y="2792674"/>
            <a:ext cx="571501" cy="57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Bruikbaar?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nl-NL" dirty="0"/>
          </a:p>
          <a:p>
            <a:pPr marL="457200" lvl="1" indent="0">
              <a:buNone/>
            </a:pPr>
            <a:r>
              <a:rPr lang="nl-NL" dirty="0"/>
              <a:t>Teacher </a:t>
            </a:r>
            <a:r>
              <a:rPr lang="nl-NL" dirty="0" err="1"/>
              <a:t>Noticing</a:t>
            </a:r>
            <a:r>
              <a:rPr lang="nl-NL" dirty="0"/>
              <a:t> in jullie praktijk</a:t>
            </a:r>
            <a:r>
              <a:rPr lang="nl-NL"/>
              <a:t>? Hoe?</a:t>
            </a:r>
            <a:endParaRPr lang="nl-NL" dirty="0"/>
          </a:p>
          <a:p>
            <a:pPr marL="457200" lvl="1" indent="0" algn="ctr">
              <a:buNone/>
            </a:pPr>
            <a:endParaRPr lang="nl-NL" dirty="0"/>
          </a:p>
          <a:p>
            <a:pPr marL="457200" lvl="1" indent="0" algn="ctr">
              <a:buNone/>
            </a:pPr>
            <a:endParaRPr lang="nl-NL" dirty="0"/>
          </a:p>
          <a:p>
            <a:pPr marL="457200" lvl="1" indent="0" algn="ctr">
              <a:buNone/>
            </a:pPr>
            <a:endParaRPr lang="nl-NL" dirty="0"/>
          </a:p>
          <a:p>
            <a:pPr marL="457200" lvl="1" indent="0" algn="ctr">
              <a:buNone/>
            </a:pPr>
            <a:endParaRPr lang="nl-NL" dirty="0"/>
          </a:p>
          <a:p>
            <a:pPr marL="457200" lvl="1" indent="0" algn="ctr">
              <a:buNone/>
            </a:pPr>
            <a:r>
              <a:rPr lang="nl-NL" dirty="0"/>
              <a:t> 								jop.schaap@hu.nl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4189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sz="5400" dirty="0" err="1"/>
              <a:t>Noticing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372690"/>
            <a:ext cx="3124200" cy="1466850"/>
          </a:xfrm>
          <a:prstGeom prst="rect">
            <a:avLst/>
          </a:prstGeom>
        </p:spPr>
      </p:pic>
      <p:sp>
        <p:nvSpPr>
          <p:cNvPr id="4" name="Wolkvormige toelichting 3"/>
          <p:cNvSpPr/>
          <p:nvPr/>
        </p:nvSpPr>
        <p:spPr>
          <a:xfrm>
            <a:off x="6057900" y="184639"/>
            <a:ext cx="2795954" cy="1934308"/>
          </a:xfrm>
          <a:prstGeom prst="cloudCallout">
            <a:avLst>
              <a:gd name="adj1" fmla="val 42588"/>
              <a:gd name="adj2" fmla="val 54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Ergens acht op slaan</a:t>
            </a:r>
          </a:p>
        </p:txBody>
      </p:sp>
      <p:sp>
        <p:nvSpPr>
          <p:cNvPr id="6" name="Wolkvormige toelichting 5"/>
          <p:cNvSpPr/>
          <p:nvPr/>
        </p:nvSpPr>
        <p:spPr>
          <a:xfrm>
            <a:off x="2845777" y="1151793"/>
            <a:ext cx="2795954" cy="1934308"/>
          </a:xfrm>
          <a:prstGeom prst="cloudCallout">
            <a:avLst>
              <a:gd name="adj1" fmla="val 71833"/>
              <a:gd name="adj2" fmla="val 34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Opmerken</a:t>
            </a:r>
          </a:p>
        </p:txBody>
      </p:sp>
      <p:sp>
        <p:nvSpPr>
          <p:cNvPr id="8" name="Wolkvormige toelichting 7"/>
          <p:cNvSpPr/>
          <p:nvPr/>
        </p:nvSpPr>
        <p:spPr>
          <a:xfrm>
            <a:off x="2845777" y="3985847"/>
            <a:ext cx="2795954" cy="1934308"/>
          </a:xfrm>
          <a:prstGeom prst="cloudCallout">
            <a:avLst>
              <a:gd name="adj1" fmla="val 86613"/>
              <a:gd name="adj2" fmla="val -50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Waarnemen</a:t>
            </a:r>
          </a:p>
        </p:txBody>
      </p:sp>
    </p:spTree>
    <p:extLst>
      <p:ext uri="{BB962C8B-B14F-4D97-AF65-F5344CB8AC3E}">
        <p14:creationId xmlns:p14="http://schemas.microsoft.com/office/powerpoint/2010/main" val="157054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sz="5400" dirty="0" err="1"/>
              <a:t>Noticing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372690"/>
            <a:ext cx="31242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6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56993"/>
            <a:ext cx="9144000" cy="2387600"/>
          </a:xfrm>
        </p:spPr>
        <p:txBody>
          <a:bodyPr/>
          <a:lstStyle/>
          <a:p>
            <a:pPr algn="r"/>
            <a:r>
              <a:rPr lang="nl-NL" sz="5400" dirty="0"/>
              <a:t>Teacher </a:t>
            </a:r>
            <a:r>
              <a:rPr lang="nl-NL" sz="5400" dirty="0" err="1"/>
              <a:t>Noticing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372690"/>
            <a:ext cx="3124200" cy="1466850"/>
          </a:xfrm>
          <a:prstGeom prst="rect">
            <a:avLst/>
          </a:prstGeom>
        </p:spPr>
      </p:pic>
      <p:sp>
        <p:nvSpPr>
          <p:cNvPr id="6" name="Lijntoelichting 1 5"/>
          <p:cNvSpPr/>
          <p:nvPr/>
        </p:nvSpPr>
        <p:spPr>
          <a:xfrm>
            <a:off x="2661138" y="527539"/>
            <a:ext cx="2795954" cy="1934308"/>
          </a:xfrm>
          <a:prstGeom prst="borderCallout1">
            <a:avLst>
              <a:gd name="adj1" fmla="val 55568"/>
              <a:gd name="adj2" fmla="val 98585"/>
              <a:gd name="adj3" fmla="val 115228"/>
              <a:gd name="adj4" fmla="val 139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Opmerken door leraren / leerkrachten</a:t>
            </a:r>
          </a:p>
        </p:txBody>
      </p:sp>
    </p:spTree>
    <p:extLst>
      <p:ext uri="{BB962C8B-B14F-4D97-AF65-F5344CB8AC3E}">
        <p14:creationId xmlns:p14="http://schemas.microsoft.com/office/powerpoint/2010/main" val="258190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sz="5400" dirty="0"/>
              <a:t>Professional Teacher </a:t>
            </a:r>
            <a:r>
              <a:rPr lang="nl-NL" sz="5400" dirty="0" err="1"/>
              <a:t>Noticing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372690"/>
            <a:ext cx="3124200" cy="1466850"/>
          </a:xfrm>
          <a:prstGeom prst="rect">
            <a:avLst/>
          </a:prstGeom>
        </p:spPr>
      </p:pic>
      <p:sp>
        <p:nvSpPr>
          <p:cNvPr id="6" name="Lijntoelichting 1 5"/>
          <p:cNvSpPr/>
          <p:nvPr/>
        </p:nvSpPr>
        <p:spPr>
          <a:xfrm>
            <a:off x="568569" y="290147"/>
            <a:ext cx="2795954" cy="1934308"/>
          </a:xfrm>
          <a:prstGeom prst="borderCallout1">
            <a:avLst>
              <a:gd name="adj1" fmla="val 65113"/>
              <a:gd name="adj2" fmla="val 98585"/>
              <a:gd name="adj3" fmla="val 122955"/>
              <a:gd name="adj4" fmla="val 1380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Beroepsmatig, productief, effectief</a:t>
            </a:r>
          </a:p>
        </p:txBody>
      </p:sp>
    </p:spTree>
    <p:extLst>
      <p:ext uri="{BB962C8B-B14F-4D97-AF65-F5344CB8AC3E}">
        <p14:creationId xmlns:p14="http://schemas.microsoft.com/office/powerpoint/2010/main" val="36864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sz="5400" dirty="0"/>
              <a:t>Professional Teacher </a:t>
            </a:r>
            <a:r>
              <a:rPr lang="nl-NL" sz="5400" dirty="0" err="1"/>
              <a:t>Noticing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of </a:t>
            </a:r>
            <a:r>
              <a:rPr lang="nl-NL" dirty="0" err="1"/>
              <a:t>children’s</a:t>
            </a:r>
            <a:r>
              <a:rPr lang="nl-NL" dirty="0"/>
              <a:t> </a:t>
            </a:r>
            <a:r>
              <a:rPr lang="nl-NL" dirty="0" err="1"/>
              <a:t>mathematical</a:t>
            </a:r>
            <a:r>
              <a:rPr lang="nl-NL" dirty="0"/>
              <a:t> thinking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372690"/>
            <a:ext cx="3124200" cy="1466850"/>
          </a:xfrm>
          <a:prstGeom prst="rect">
            <a:avLst/>
          </a:prstGeom>
        </p:spPr>
      </p:pic>
      <p:sp>
        <p:nvSpPr>
          <p:cNvPr id="6" name="Lijntoelichting 1 5"/>
          <p:cNvSpPr/>
          <p:nvPr/>
        </p:nvSpPr>
        <p:spPr>
          <a:xfrm>
            <a:off x="473975" y="4290646"/>
            <a:ext cx="2795954" cy="1934308"/>
          </a:xfrm>
          <a:prstGeom prst="borderCallout1">
            <a:avLst>
              <a:gd name="adj1" fmla="val 65113"/>
              <a:gd name="adj2" fmla="val 98585"/>
              <a:gd name="adj3" fmla="val -9083"/>
              <a:gd name="adj4" fmla="val 1501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Van het denken over rekenen door leerlingen</a:t>
            </a:r>
          </a:p>
        </p:txBody>
      </p:sp>
    </p:spTree>
    <p:extLst>
      <p:ext uri="{BB962C8B-B14F-4D97-AF65-F5344CB8AC3E}">
        <p14:creationId xmlns:p14="http://schemas.microsoft.com/office/powerpoint/2010/main" val="81340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nl-NL" sz="5400" dirty="0"/>
              <a:t>Deskundige docentenblik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5372690"/>
            <a:ext cx="3124200" cy="1466850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0131DDF7-AD65-B311-A958-C97ED1133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83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Teacher </a:t>
            </a:r>
            <a:r>
              <a:rPr lang="nl-NL" dirty="0" err="1"/>
              <a:t>noticing</a:t>
            </a:r>
            <a:r>
              <a:rPr lang="nl-NL" dirty="0"/>
              <a:t>: ervaring telt, een beetje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Onderzoek: ervaren docenten zijn sterker in </a:t>
            </a:r>
            <a:r>
              <a:rPr lang="nl-NL" dirty="0" err="1"/>
              <a:t>noticing</a:t>
            </a:r>
            <a:r>
              <a:rPr lang="nl-NL" dirty="0"/>
              <a:t> dan beginners</a:t>
            </a:r>
          </a:p>
          <a:p>
            <a:endParaRPr lang="nl-NL" dirty="0"/>
          </a:p>
          <a:p>
            <a:r>
              <a:rPr lang="nl-NL" dirty="0"/>
              <a:t>Is dit meesterschap aan te leren aan leerkrachten in opleiding of  collega’s?</a:t>
            </a:r>
          </a:p>
          <a:p>
            <a:endParaRPr lang="nl-NL" dirty="0"/>
          </a:p>
          <a:p>
            <a:r>
              <a:rPr lang="nl-NL" dirty="0"/>
              <a:t>En hoe?</a:t>
            </a:r>
          </a:p>
        </p:txBody>
      </p:sp>
    </p:spTree>
    <p:extLst>
      <p:ext uri="{BB962C8B-B14F-4D97-AF65-F5344CB8AC3E}">
        <p14:creationId xmlns:p14="http://schemas.microsoft.com/office/powerpoint/2010/main" val="31324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649</Words>
  <Application>Microsoft Office PowerPoint</Application>
  <PresentationFormat>Widescreen</PresentationFormat>
  <Paragraphs>125</Paragraphs>
  <Slides>27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Noticing</vt:lpstr>
      <vt:lpstr>PowerPoint Presentation</vt:lpstr>
      <vt:lpstr>Noticing</vt:lpstr>
      <vt:lpstr>Noticing</vt:lpstr>
      <vt:lpstr>Teacher Noticing</vt:lpstr>
      <vt:lpstr>Professional Teacher Noticing</vt:lpstr>
      <vt:lpstr>Professional Teacher Noticing</vt:lpstr>
      <vt:lpstr>Deskundige docentenblik</vt:lpstr>
      <vt:lpstr>Teacher noticing: ervaring telt, een beetje</vt:lpstr>
      <vt:lpstr>Teacher Noticing: aspecten</vt:lpstr>
      <vt:lpstr>Waarnemen</vt:lpstr>
      <vt:lpstr>Waarnemen</vt:lpstr>
      <vt:lpstr>Waarnemen             - versterken</vt:lpstr>
      <vt:lpstr>Interpreteren</vt:lpstr>
      <vt:lpstr>Interpreteren</vt:lpstr>
      <vt:lpstr>Interpreteren             - versterken</vt:lpstr>
      <vt:lpstr>Besluiten hoe te reageren</vt:lpstr>
      <vt:lpstr>Besluiten hoe te reageren</vt:lpstr>
      <vt:lpstr>Besluiten hoe te reageren           - versterken</vt:lpstr>
      <vt:lpstr>Teacher Noticing in de lerarenopleiding VO</vt:lpstr>
      <vt:lpstr>Werkvorm</vt:lpstr>
      <vt:lpstr>PowerPoint Presentation</vt:lpstr>
      <vt:lpstr>Werkvorm vervolg</vt:lpstr>
      <vt:lpstr>Uitwisselen ervaringen</vt:lpstr>
      <vt:lpstr>Opbrengsten uit de werken met studenten</vt:lpstr>
      <vt:lpstr>Andere vormen van noticing</vt:lpstr>
      <vt:lpstr>Bruikbaar?</vt:lpstr>
    </vt:vector>
  </TitlesOfParts>
  <Company>Hogeschool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Jop Schaap</dc:creator>
  <cp:lastModifiedBy>Jop Schaap</cp:lastModifiedBy>
  <cp:revision>36</cp:revision>
  <dcterms:created xsi:type="dcterms:W3CDTF">2020-01-06T09:44:14Z</dcterms:created>
  <dcterms:modified xsi:type="dcterms:W3CDTF">2023-06-06T09:43:37Z</dcterms:modified>
</cp:coreProperties>
</file>